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3" r:id="rId5"/>
    <p:sldId id="272" r:id="rId6"/>
    <p:sldId id="273" r:id="rId7"/>
    <p:sldId id="274" r:id="rId8"/>
    <p:sldId id="276" r:id="rId9"/>
    <p:sldId id="277" r:id="rId10"/>
    <p:sldId id="278" r:id="rId11"/>
    <p:sldId id="279" r:id="rId12"/>
    <p:sldId id="280" r:id="rId13"/>
    <p:sldId id="282" r:id="rId14"/>
    <p:sldId id="283" r:id="rId15"/>
    <p:sldId id="284" r:id="rId16"/>
    <p:sldId id="285" r:id="rId17"/>
    <p:sldId id="281" r:id="rId18"/>
    <p:sldId id="286" r:id="rId19"/>
    <p:sldId id="288" r:id="rId20"/>
    <p:sldId id="289" r:id="rId21"/>
    <p:sldId id="287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6FC7F2-96C0-4C54-99F1-8AEEAC4C6041}" type="doc">
      <dgm:prSet loTypeId="urn:microsoft.com/office/officeart/2005/8/layout/cycle5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4AAADD36-C3A0-47BF-BAF2-9DDE58843B32}">
      <dgm:prSet phldrT="[Metin]"/>
      <dgm:spPr/>
      <dgm:t>
        <a:bodyPr/>
        <a:lstStyle/>
        <a:p>
          <a:r>
            <a:rPr lang="tr-TR" dirty="0"/>
            <a:t>Dikkatsizlik, aşırı hareketlilik ve dürtüsellik yakınmaları</a:t>
          </a:r>
        </a:p>
      </dgm:t>
    </dgm:pt>
    <dgm:pt modelId="{5A6C80AF-B400-40AB-99CC-4FA25E941A07}" type="parTrans" cxnId="{416FFC37-D5C1-4100-B6EB-8D9485F7062B}">
      <dgm:prSet/>
      <dgm:spPr/>
      <dgm:t>
        <a:bodyPr/>
        <a:lstStyle/>
        <a:p>
          <a:endParaRPr lang="tr-TR"/>
        </a:p>
      </dgm:t>
    </dgm:pt>
    <dgm:pt modelId="{6DB0F5B7-631D-419D-BB71-9609551E76D5}" type="sibTrans" cxnId="{416FFC37-D5C1-4100-B6EB-8D9485F7062B}">
      <dgm:prSet/>
      <dgm:spPr/>
      <dgm:t>
        <a:bodyPr/>
        <a:lstStyle/>
        <a:p>
          <a:endParaRPr lang="tr-TR"/>
        </a:p>
      </dgm:t>
    </dgm:pt>
    <dgm:pt modelId="{768A28FF-5C05-4CE6-AF37-677992B38E56}">
      <dgm:prSet phldrT="[Metin]"/>
      <dgm:spPr/>
      <dgm:t>
        <a:bodyPr/>
        <a:lstStyle/>
        <a:p>
          <a:r>
            <a:rPr lang="tr-TR" dirty="0"/>
            <a:t>Gelişimsel düzeye uygun olmayan</a:t>
          </a:r>
        </a:p>
      </dgm:t>
    </dgm:pt>
    <dgm:pt modelId="{7B513475-D05C-45AD-9A99-6429FA06BD6F}" type="parTrans" cxnId="{59FB2340-6159-4199-95E1-33A823E4B013}">
      <dgm:prSet/>
      <dgm:spPr/>
      <dgm:t>
        <a:bodyPr/>
        <a:lstStyle/>
        <a:p>
          <a:endParaRPr lang="tr-TR"/>
        </a:p>
      </dgm:t>
    </dgm:pt>
    <dgm:pt modelId="{376A70C0-A9A8-44B8-9B9C-1A0912B94B88}" type="sibTrans" cxnId="{59FB2340-6159-4199-95E1-33A823E4B013}">
      <dgm:prSet/>
      <dgm:spPr/>
      <dgm:t>
        <a:bodyPr/>
        <a:lstStyle/>
        <a:p>
          <a:endParaRPr lang="tr-TR"/>
        </a:p>
      </dgm:t>
    </dgm:pt>
    <dgm:pt modelId="{CDA4D5D7-4EC1-42CA-82B4-785286AD2668}">
      <dgm:prSet phldrT="[Metin]"/>
      <dgm:spPr/>
      <dgm:t>
        <a:bodyPr/>
        <a:lstStyle/>
        <a:p>
          <a:r>
            <a:rPr lang="tr-TR" dirty="0"/>
            <a:t>Bireyin toplum, iş ve okul gibi alanlarda yaşantısını etkileyen</a:t>
          </a:r>
        </a:p>
      </dgm:t>
    </dgm:pt>
    <dgm:pt modelId="{306F29A1-C901-48F0-AA24-2A9238B37B2F}" type="parTrans" cxnId="{1A720C5F-9AE6-4597-9D1A-5ED971903A2A}">
      <dgm:prSet/>
      <dgm:spPr/>
      <dgm:t>
        <a:bodyPr/>
        <a:lstStyle/>
        <a:p>
          <a:endParaRPr lang="tr-TR"/>
        </a:p>
      </dgm:t>
    </dgm:pt>
    <dgm:pt modelId="{2DF4DE0D-0E2E-4A8F-BB84-1BA9C86699D2}" type="sibTrans" cxnId="{1A720C5F-9AE6-4597-9D1A-5ED971903A2A}">
      <dgm:prSet/>
      <dgm:spPr/>
      <dgm:t>
        <a:bodyPr/>
        <a:lstStyle/>
        <a:p>
          <a:endParaRPr lang="tr-TR"/>
        </a:p>
      </dgm:t>
    </dgm:pt>
    <dgm:pt modelId="{ECE06111-925A-4F79-AE96-5586736FE716}">
      <dgm:prSet phldrT="[Metin]"/>
      <dgm:spPr/>
      <dgm:t>
        <a:bodyPr/>
        <a:lstStyle/>
        <a:p>
          <a:r>
            <a:rPr lang="tr-TR" dirty="0"/>
            <a:t>Aşırı hareketlilik ve dürtüsellikle ilgili karakterize olan</a:t>
          </a:r>
        </a:p>
      </dgm:t>
    </dgm:pt>
    <dgm:pt modelId="{116ABA1A-9EFD-4558-B425-102C2FF230AF}" type="parTrans" cxnId="{BB6429CF-4BF8-4BF4-8F33-4000985043C0}">
      <dgm:prSet/>
      <dgm:spPr/>
      <dgm:t>
        <a:bodyPr/>
        <a:lstStyle/>
        <a:p>
          <a:endParaRPr lang="tr-TR"/>
        </a:p>
      </dgm:t>
    </dgm:pt>
    <dgm:pt modelId="{D9978C0F-1EDD-45AC-8893-13362CF8A85D}" type="sibTrans" cxnId="{BB6429CF-4BF8-4BF4-8F33-4000985043C0}">
      <dgm:prSet/>
      <dgm:spPr/>
      <dgm:t>
        <a:bodyPr/>
        <a:lstStyle/>
        <a:p>
          <a:endParaRPr lang="tr-TR"/>
        </a:p>
      </dgm:t>
    </dgm:pt>
    <dgm:pt modelId="{6538F0E0-F06D-41CE-A5A7-E87E48CD5D63}">
      <dgm:prSet phldrT="[Metin]"/>
      <dgm:spPr/>
      <dgm:t>
        <a:bodyPr/>
        <a:lstStyle/>
        <a:p>
          <a:r>
            <a:rPr lang="tr-TR" dirty="0"/>
            <a:t>İyi tanımlanabilen ve milyonlarca çocuk, genç ve yetişkini etkileyen</a:t>
          </a:r>
        </a:p>
      </dgm:t>
    </dgm:pt>
    <dgm:pt modelId="{FFF4C671-BF49-4961-A140-DF43B2C54C90}" type="parTrans" cxnId="{587A201E-BCAE-463A-B144-80994F736BA5}">
      <dgm:prSet/>
      <dgm:spPr/>
      <dgm:t>
        <a:bodyPr/>
        <a:lstStyle/>
        <a:p>
          <a:endParaRPr lang="tr-TR"/>
        </a:p>
      </dgm:t>
    </dgm:pt>
    <dgm:pt modelId="{56E94EBB-48D5-4F52-8A50-2BA75F7964E3}" type="sibTrans" cxnId="{587A201E-BCAE-463A-B144-80994F736BA5}">
      <dgm:prSet/>
      <dgm:spPr/>
      <dgm:t>
        <a:bodyPr/>
        <a:lstStyle/>
        <a:p>
          <a:endParaRPr lang="tr-TR"/>
        </a:p>
      </dgm:t>
    </dgm:pt>
    <dgm:pt modelId="{CC50AFC3-F05E-46F6-B3DA-FBB5E68ECFDE}">
      <dgm:prSet/>
      <dgm:spPr/>
      <dgm:t>
        <a:bodyPr/>
        <a:lstStyle/>
        <a:p>
          <a:r>
            <a:rPr lang="tr-TR" dirty="0"/>
            <a:t>Nörogelişimsel bir bozukluktur</a:t>
          </a:r>
        </a:p>
      </dgm:t>
    </dgm:pt>
    <dgm:pt modelId="{981EAB9A-6369-4F18-8697-BE16FF0D0814}" type="parTrans" cxnId="{5E0EF7AE-200B-4666-9498-765380A834AD}">
      <dgm:prSet/>
      <dgm:spPr/>
      <dgm:t>
        <a:bodyPr/>
        <a:lstStyle/>
        <a:p>
          <a:endParaRPr lang="tr-TR"/>
        </a:p>
      </dgm:t>
    </dgm:pt>
    <dgm:pt modelId="{23E174A9-512E-4C5E-9603-23855653695B}" type="sibTrans" cxnId="{5E0EF7AE-200B-4666-9498-765380A834AD}">
      <dgm:prSet/>
      <dgm:spPr/>
      <dgm:t>
        <a:bodyPr/>
        <a:lstStyle/>
        <a:p>
          <a:endParaRPr lang="tr-TR"/>
        </a:p>
      </dgm:t>
    </dgm:pt>
    <dgm:pt modelId="{B7394C33-781F-4F0C-BB51-B4B7C454B31B}" type="pres">
      <dgm:prSet presAssocID="{006FC7F2-96C0-4C54-99F1-8AEEAC4C6041}" presName="cycle" presStyleCnt="0">
        <dgm:presLayoutVars>
          <dgm:dir/>
          <dgm:resizeHandles val="exact"/>
        </dgm:presLayoutVars>
      </dgm:prSet>
      <dgm:spPr/>
    </dgm:pt>
    <dgm:pt modelId="{9BC46B62-DCD1-4A88-A1AF-97AB98EDB2C7}" type="pres">
      <dgm:prSet presAssocID="{4AAADD36-C3A0-47BF-BAF2-9DDE58843B32}" presName="node" presStyleLbl="node1" presStyleIdx="0" presStyleCnt="6">
        <dgm:presLayoutVars>
          <dgm:bulletEnabled val="1"/>
        </dgm:presLayoutVars>
      </dgm:prSet>
      <dgm:spPr/>
    </dgm:pt>
    <dgm:pt modelId="{069CF12F-7BF2-4F11-B08A-3D548694630B}" type="pres">
      <dgm:prSet presAssocID="{4AAADD36-C3A0-47BF-BAF2-9DDE58843B32}" presName="spNode" presStyleCnt="0"/>
      <dgm:spPr/>
    </dgm:pt>
    <dgm:pt modelId="{6FF07254-0C76-40F8-AC23-7DA4244ED2B4}" type="pres">
      <dgm:prSet presAssocID="{6DB0F5B7-631D-419D-BB71-9609551E76D5}" presName="sibTrans" presStyleLbl="sibTrans1D1" presStyleIdx="0" presStyleCnt="6"/>
      <dgm:spPr/>
    </dgm:pt>
    <dgm:pt modelId="{F351E923-965C-4A09-9F08-E9FBB29A5589}" type="pres">
      <dgm:prSet presAssocID="{768A28FF-5C05-4CE6-AF37-677992B38E56}" presName="node" presStyleLbl="node1" presStyleIdx="1" presStyleCnt="6">
        <dgm:presLayoutVars>
          <dgm:bulletEnabled val="1"/>
        </dgm:presLayoutVars>
      </dgm:prSet>
      <dgm:spPr/>
    </dgm:pt>
    <dgm:pt modelId="{A7B86174-6178-4409-B5BA-939C4BD3EE3C}" type="pres">
      <dgm:prSet presAssocID="{768A28FF-5C05-4CE6-AF37-677992B38E56}" presName="spNode" presStyleCnt="0"/>
      <dgm:spPr/>
    </dgm:pt>
    <dgm:pt modelId="{7AD0E511-188C-4E8C-BCED-7CB2DCC39D17}" type="pres">
      <dgm:prSet presAssocID="{376A70C0-A9A8-44B8-9B9C-1A0912B94B88}" presName="sibTrans" presStyleLbl="sibTrans1D1" presStyleIdx="1" presStyleCnt="6"/>
      <dgm:spPr/>
    </dgm:pt>
    <dgm:pt modelId="{DD1843A5-EAEF-4235-953F-DFAACF6C9E37}" type="pres">
      <dgm:prSet presAssocID="{CDA4D5D7-4EC1-42CA-82B4-785286AD2668}" presName="node" presStyleLbl="node1" presStyleIdx="2" presStyleCnt="6">
        <dgm:presLayoutVars>
          <dgm:bulletEnabled val="1"/>
        </dgm:presLayoutVars>
      </dgm:prSet>
      <dgm:spPr/>
    </dgm:pt>
    <dgm:pt modelId="{BCAE3006-FEC6-4543-ABA3-CA7568AA6B42}" type="pres">
      <dgm:prSet presAssocID="{CDA4D5D7-4EC1-42CA-82B4-785286AD2668}" presName="spNode" presStyleCnt="0"/>
      <dgm:spPr/>
    </dgm:pt>
    <dgm:pt modelId="{881D40F3-00F4-4C6F-99CB-D873497E1FD1}" type="pres">
      <dgm:prSet presAssocID="{2DF4DE0D-0E2E-4A8F-BB84-1BA9C86699D2}" presName="sibTrans" presStyleLbl="sibTrans1D1" presStyleIdx="2" presStyleCnt="6"/>
      <dgm:spPr/>
    </dgm:pt>
    <dgm:pt modelId="{6762FACF-A774-4C1B-A24A-D60CD961D046}" type="pres">
      <dgm:prSet presAssocID="{ECE06111-925A-4F79-AE96-5586736FE716}" presName="node" presStyleLbl="node1" presStyleIdx="3" presStyleCnt="6">
        <dgm:presLayoutVars>
          <dgm:bulletEnabled val="1"/>
        </dgm:presLayoutVars>
      </dgm:prSet>
      <dgm:spPr/>
    </dgm:pt>
    <dgm:pt modelId="{BF43B608-01EE-4766-84AE-2C53CD21B87B}" type="pres">
      <dgm:prSet presAssocID="{ECE06111-925A-4F79-AE96-5586736FE716}" presName="spNode" presStyleCnt="0"/>
      <dgm:spPr/>
    </dgm:pt>
    <dgm:pt modelId="{AF8F06DD-ECB5-4AD0-BC25-D6E3495F7F7E}" type="pres">
      <dgm:prSet presAssocID="{D9978C0F-1EDD-45AC-8893-13362CF8A85D}" presName="sibTrans" presStyleLbl="sibTrans1D1" presStyleIdx="3" presStyleCnt="6"/>
      <dgm:spPr/>
    </dgm:pt>
    <dgm:pt modelId="{F30366F8-473B-479E-93EB-D24762CD18E4}" type="pres">
      <dgm:prSet presAssocID="{6538F0E0-F06D-41CE-A5A7-E87E48CD5D63}" presName="node" presStyleLbl="node1" presStyleIdx="4" presStyleCnt="6">
        <dgm:presLayoutVars>
          <dgm:bulletEnabled val="1"/>
        </dgm:presLayoutVars>
      </dgm:prSet>
      <dgm:spPr/>
    </dgm:pt>
    <dgm:pt modelId="{BE74BA7E-4071-4474-B21C-7FAE981830ED}" type="pres">
      <dgm:prSet presAssocID="{6538F0E0-F06D-41CE-A5A7-E87E48CD5D63}" presName="spNode" presStyleCnt="0"/>
      <dgm:spPr/>
    </dgm:pt>
    <dgm:pt modelId="{5BF6D081-8E7D-4E9B-AED7-4B11AC220F06}" type="pres">
      <dgm:prSet presAssocID="{56E94EBB-48D5-4F52-8A50-2BA75F7964E3}" presName="sibTrans" presStyleLbl="sibTrans1D1" presStyleIdx="4" presStyleCnt="6"/>
      <dgm:spPr/>
    </dgm:pt>
    <dgm:pt modelId="{357DA08F-6440-408C-BBCA-EB7FA05B50B9}" type="pres">
      <dgm:prSet presAssocID="{CC50AFC3-F05E-46F6-B3DA-FBB5E68ECFDE}" presName="node" presStyleLbl="node1" presStyleIdx="5" presStyleCnt="6">
        <dgm:presLayoutVars>
          <dgm:bulletEnabled val="1"/>
        </dgm:presLayoutVars>
      </dgm:prSet>
      <dgm:spPr/>
    </dgm:pt>
    <dgm:pt modelId="{FAC3A192-5304-4504-84DF-2318B0FA7400}" type="pres">
      <dgm:prSet presAssocID="{CC50AFC3-F05E-46F6-B3DA-FBB5E68ECFDE}" presName="spNode" presStyleCnt="0"/>
      <dgm:spPr/>
    </dgm:pt>
    <dgm:pt modelId="{A25189BD-3E0B-4D85-A3CC-7A01A0B0675D}" type="pres">
      <dgm:prSet presAssocID="{23E174A9-512E-4C5E-9603-23855653695B}" presName="sibTrans" presStyleLbl="sibTrans1D1" presStyleIdx="5" presStyleCnt="6"/>
      <dgm:spPr/>
    </dgm:pt>
  </dgm:ptLst>
  <dgm:cxnLst>
    <dgm:cxn modelId="{587A201E-BCAE-463A-B144-80994F736BA5}" srcId="{006FC7F2-96C0-4C54-99F1-8AEEAC4C6041}" destId="{6538F0E0-F06D-41CE-A5A7-E87E48CD5D63}" srcOrd="4" destOrd="0" parTransId="{FFF4C671-BF49-4961-A140-DF43B2C54C90}" sibTransId="{56E94EBB-48D5-4F52-8A50-2BA75F7964E3}"/>
    <dgm:cxn modelId="{416FFC37-D5C1-4100-B6EB-8D9485F7062B}" srcId="{006FC7F2-96C0-4C54-99F1-8AEEAC4C6041}" destId="{4AAADD36-C3A0-47BF-BAF2-9DDE58843B32}" srcOrd="0" destOrd="0" parTransId="{5A6C80AF-B400-40AB-99CC-4FA25E941A07}" sibTransId="{6DB0F5B7-631D-419D-BB71-9609551E76D5}"/>
    <dgm:cxn modelId="{2CC7323F-93E6-4B12-A82A-1A2AD67320A7}" type="presOf" srcId="{6DB0F5B7-631D-419D-BB71-9609551E76D5}" destId="{6FF07254-0C76-40F8-AC23-7DA4244ED2B4}" srcOrd="0" destOrd="0" presId="urn:microsoft.com/office/officeart/2005/8/layout/cycle5"/>
    <dgm:cxn modelId="{59FB2340-6159-4199-95E1-33A823E4B013}" srcId="{006FC7F2-96C0-4C54-99F1-8AEEAC4C6041}" destId="{768A28FF-5C05-4CE6-AF37-677992B38E56}" srcOrd="1" destOrd="0" parTransId="{7B513475-D05C-45AD-9A99-6429FA06BD6F}" sibTransId="{376A70C0-A9A8-44B8-9B9C-1A0912B94B88}"/>
    <dgm:cxn modelId="{1A720C5F-9AE6-4597-9D1A-5ED971903A2A}" srcId="{006FC7F2-96C0-4C54-99F1-8AEEAC4C6041}" destId="{CDA4D5D7-4EC1-42CA-82B4-785286AD2668}" srcOrd="2" destOrd="0" parTransId="{306F29A1-C901-48F0-AA24-2A9238B37B2F}" sibTransId="{2DF4DE0D-0E2E-4A8F-BB84-1BA9C86699D2}"/>
    <dgm:cxn modelId="{EA2FEF5F-1EEC-42C7-AD73-B57C22572186}" type="presOf" srcId="{D9978C0F-1EDD-45AC-8893-13362CF8A85D}" destId="{AF8F06DD-ECB5-4AD0-BC25-D6E3495F7F7E}" srcOrd="0" destOrd="0" presId="urn:microsoft.com/office/officeart/2005/8/layout/cycle5"/>
    <dgm:cxn modelId="{E0772763-A2D0-4114-8E1C-4BE2286AC9F6}" type="presOf" srcId="{6538F0E0-F06D-41CE-A5A7-E87E48CD5D63}" destId="{F30366F8-473B-479E-93EB-D24762CD18E4}" srcOrd="0" destOrd="0" presId="urn:microsoft.com/office/officeart/2005/8/layout/cycle5"/>
    <dgm:cxn modelId="{6D36834A-DE99-4F9B-BEAD-C21613152F42}" type="presOf" srcId="{CC50AFC3-F05E-46F6-B3DA-FBB5E68ECFDE}" destId="{357DA08F-6440-408C-BBCA-EB7FA05B50B9}" srcOrd="0" destOrd="0" presId="urn:microsoft.com/office/officeart/2005/8/layout/cycle5"/>
    <dgm:cxn modelId="{D93F974D-9DDE-46D4-9B38-6681730E6231}" type="presOf" srcId="{006FC7F2-96C0-4C54-99F1-8AEEAC4C6041}" destId="{B7394C33-781F-4F0C-BB51-B4B7C454B31B}" srcOrd="0" destOrd="0" presId="urn:microsoft.com/office/officeart/2005/8/layout/cycle5"/>
    <dgm:cxn modelId="{AA6A8F4F-D0B5-4498-B7C7-DBD8949D5C02}" type="presOf" srcId="{376A70C0-A9A8-44B8-9B9C-1A0912B94B88}" destId="{7AD0E511-188C-4E8C-BCED-7CB2DCC39D17}" srcOrd="0" destOrd="0" presId="urn:microsoft.com/office/officeart/2005/8/layout/cycle5"/>
    <dgm:cxn modelId="{A59C8880-446F-4AC0-8693-105AF060D30C}" type="presOf" srcId="{CDA4D5D7-4EC1-42CA-82B4-785286AD2668}" destId="{DD1843A5-EAEF-4235-953F-DFAACF6C9E37}" srcOrd="0" destOrd="0" presId="urn:microsoft.com/office/officeart/2005/8/layout/cycle5"/>
    <dgm:cxn modelId="{1C2B1B8C-F35F-46F6-A24F-DA6203849A7F}" type="presOf" srcId="{4AAADD36-C3A0-47BF-BAF2-9DDE58843B32}" destId="{9BC46B62-DCD1-4A88-A1AF-97AB98EDB2C7}" srcOrd="0" destOrd="0" presId="urn:microsoft.com/office/officeart/2005/8/layout/cycle5"/>
    <dgm:cxn modelId="{D35E5898-0BB6-4C6F-A0AB-6F7B4961696B}" type="presOf" srcId="{2DF4DE0D-0E2E-4A8F-BB84-1BA9C86699D2}" destId="{881D40F3-00F4-4C6F-99CB-D873497E1FD1}" srcOrd="0" destOrd="0" presId="urn:microsoft.com/office/officeart/2005/8/layout/cycle5"/>
    <dgm:cxn modelId="{6E98B899-D8C0-455D-8D0D-E2D38AF05133}" type="presOf" srcId="{ECE06111-925A-4F79-AE96-5586736FE716}" destId="{6762FACF-A774-4C1B-A24A-D60CD961D046}" srcOrd="0" destOrd="0" presId="urn:microsoft.com/office/officeart/2005/8/layout/cycle5"/>
    <dgm:cxn modelId="{8A0BF99D-B86F-4FA2-B710-DAB1A7EABFDE}" type="presOf" srcId="{23E174A9-512E-4C5E-9603-23855653695B}" destId="{A25189BD-3E0B-4D85-A3CC-7A01A0B0675D}" srcOrd="0" destOrd="0" presId="urn:microsoft.com/office/officeart/2005/8/layout/cycle5"/>
    <dgm:cxn modelId="{F441039E-516D-42FB-BB44-10555B8E458D}" type="presOf" srcId="{56E94EBB-48D5-4F52-8A50-2BA75F7964E3}" destId="{5BF6D081-8E7D-4E9B-AED7-4B11AC220F06}" srcOrd="0" destOrd="0" presId="urn:microsoft.com/office/officeart/2005/8/layout/cycle5"/>
    <dgm:cxn modelId="{5E0EF7AE-200B-4666-9498-765380A834AD}" srcId="{006FC7F2-96C0-4C54-99F1-8AEEAC4C6041}" destId="{CC50AFC3-F05E-46F6-B3DA-FBB5E68ECFDE}" srcOrd="5" destOrd="0" parTransId="{981EAB9A-6369-4F18-8697-BE16FF0D0814}" sibTransId="{23E174A9-512E-4C5E-9603-23855653695B}"/>
    <dgm:cxn modelId="{BB6429CF-4BF8-4BF4-8F33-4000985043C0}" srcId="{006FC7F2-96C0-4C54-99F1-8AEEAC4C6041}" destId="{ECE06111-925A-4F79-AE96-5586736FE716}" srcOrd="3" destOrd="0" parTransId="{116ABA1A-9EFD-4558-B425-102C2FF230AF}" sibTransId="{D9978C0F-1EDD-45AC-8893-13362CF8A85D}"/>
    <dgm:cxn modelId="{B07170D6-5142-44AA-86AA-D9EEB60D9FD2}" type="presOf" srcId="{768A28FF-5C05-4CE6-AF37-677992B38E56}" destId="{F351E923-965C-4A09-9F08-E9FBB29A5589}" srcOrd="0" destOrd="0" presId="urn:microsoft.com/office/officeart/2005/8/layout/cycle5"/>
    <dgm:cxn modelId="{F173ED2F-08D7-49DC-B605-C00BE6D1576E}" type="presParOf" srcId="{B7394C33-781F-4F0C-BB51-B4B7C454B31B}" destId="{9BC46B62-DCD1-4A88-A1AF-97AB98EDB2C7}" srcOrd="0" destOrd="0" presId="urn:microsoft.com/office/officeart/2005/8/layout/cycle5"/>
    <dgm:cxn modelId="{84F3CC62-F62E-4111-BDDD-F1E8CF5B7172}" type="presParOf" srcId="{B7394C33-781F-4F0C-BB51-B4B7C454B31B}" destId="{069CF12F-7BF2-4F11-B08A-3D548694630B}" srcOrd="1" destOrd="0" presId="urn:microsoft.com/office/officeart/2005/8/layout/cycle5"/>
    <dgm:cxn modelId="{B0F1A4C8-8152-45EE-8C17-B2B0B87BFD1B}" type="presParOf" srcId="{B7394C33-781F-4F0C-BB51-B4B7C454B31B}" destId="{6FF07254-0C76-40F8-AC23-7DA4244ED2B4}" srcOrd="2" destOrd="0" presId="urn:microsoft.com/office/officeart/2005/8/layout/cycle5"/>
    <dgm:cxn modelId="{ADA154E8-F066-4510-A10D-B04B80F3C7EE}" type="presParOf" srcId="{B7394C33-781F-4F0C-BB51-B4B7C454B31B}" destId="{F351E923-965C-4A09-9F08-E9FBB29A5589}" srcOrd="3" destOrd="0" presId="urn:microsoft.com/office/officeart/2005/8/layout/cycle5"/>
    <dgm:cxn modelId="{617FE9A0-6818-4AB6-884E-567822466538}" type="presParOf" srcId="{B7394C33-781F-4F0C-BB51-B4B7C454B31B}" destId="{A7B86174-6178-4409-B5BA-939C4BD3EE3C}" srcOrd="4" destOrd="0" presId="urn:microsoft.com/office/officeart/2005/8/layout/cycle5"/>
    <dgm:cxn modelId="{620EBFF0-5E8D-42C0-8878-B105E8D93258}" type="presParOf" srcId="{B7394C33-781F-4F0C-BB51-B4B7C454B31B}" destId="{7AD0E511-188C-4E8C-BCED-7CB2DCC39D17}" srcOrd="5" destOrd="0" presId="urn:microsoft.com/office/officeart/2005/8/layout/cycle5"/>
    <dgm:cxn modelId="{447B636C-764D-456A-AA79-5429CFB348B0}" type="presParOf" srcId="{B7394C33-781F-4F0C-BB51-B4B7C454B31B}" destId="{DD1843A5-EAEF-4235-953F-DFAACF6C9E37}" srcOrd="6" destOrd="0" presId="urn:microsoft.com/office/officeart/2005/8/layout/cycle5"/>
    <dgm:cxn modelId="{CA3DE862-41DA-445F-8231-E6BFD8C0DB80}" type="presParOf" srcId="{B7394C33-781F-4F0C-BB51-B4B7C454B31B}" destId="{BCAE3006-FEC6-4543-ABA3-CA7568AA6B42}" srcOrd="7" destOrd="0" presId="urn:microsoft.com/office/officeart/2005/8/layout/cycle5"/>
    <dgm:cxn modelId="{4988B4FA-4514-48FC-9293-5C9A7C21E481}" type="presParOf" srcId="{B7394C33-781F-4F0C-BB51-B4B7C454B31B}" destId="{881D40F3-00F4-4C6F-99CB-D873497E1FD1}" srcOrd="8" destOrd="0" presId="urn:microsoft.com/office/officeart/2005/8/layout/cycle5"/>
    <dgm:cxn modelId="{C30E5F74-C6E4-4ACE-9182-67A09D905145}" type="presParOf" srcId="{B7394C33-781F-4F0C-BB51-B4B7C454B31B}" destId="{6762FACF-A774-4C1B-A24A-D60CD961D046}" srcOrd="9" destOrd="0" presId="urn:microsoft.com/office/officeart/2005/8/layout/cycle5"/>
    <dgm:cxn modelId="{1F7A3814-77CC-489E-8503-98DC396E33CE}" type="presParOf" srcId="{B7394C33-781F-4F0C-BB51-B4B7C454B31B}" destId="{BF43B608-01EE-4766-84AE-2C53CD21B87B}" srcOrd="10" destOrd="0" presId="urn:microsoft.com/office/officeart/2005/8/layout/cycle5"/>
    <dgm:cxn modelId="{74C6C56F-20A0-4C39-925E-AA0867EE7B21}" type="presParOf" srcId="{B7394C33-781F-4F0C-BB51-B4B7C454B31B}" destId="{AF8F06DD-ECB5-4AD0-BC25-D6E3495F7F7E}" srcOrd="11" destOrd="0" presId="urn:microsoft.com/office/officeart/2005/8/layout/cycle5"/>
    <dgm:cxn modelId="{7D0C1C9A-BE22-4057-9A59-45373FEF8CEB}" type="presParOf" srcId="{B7394C33-781F-4F0C-BB51-B4B7C454B31B}" destId="{F30366F8-473B-479E-93EB-D24762CD18E4}" srcOrd="12" destOrd="0" presId="urn:microsoft.com/office/officeart/2005/8/layout/cycle5"/>
    <dgm:cxn modelId="{AF37475A-42AE-4334-AC40-35CD8571CF8D}" type="presParOf" srcId="{B7394C33-781F-4F0C-BB51-B4B7C454B31B}" destId="{BE74BA7E-4071-4474-B21C-7FAE981830ED}" srcOrd="13" destOrd="0" presId="urn:microsoft.com/office/officeart/2005/8/layout/cycle5"/>
    <dgm:cxn modelId="{94F06774-2E67-4B4D-9B0F-457A3E0F34AE}" type="presParOf" srcId="{B7394C33-781F-4F0C-BB51-B4B7C454B31B}" destId="{5BF6D081-8E7D-4E9B-AED7-4B11AC220F06}" srcOrd="14" destOrd="0" presId="urn:microsoft.com/office/officeart/2005/8/layout/cycle5"/>
    <dgm:cxn modelId="{76506A60-A525-4199-9E28-8DA992053D6C}" type="presParOf" srcId="{B7394C33-781F-4F0C-BB51-B4B7C454B31B}" destId="{357DA08F-6440-408C-BBCA-EB7FA05B50B9}" srcOrd="15" destOrd="0" presId="urn:microsoft.com/office/officeart/2005/8/layout/cycle5"/>
    <dgm:cxn modelId="{EEDBA206-332A-42DD-8445-82FB4436AF9D}" type="presParOf" srcId="{B7394C33-781F-4F0C-BB51-B4B7C454B31B}" destId="{FAC3A192-5304-4504-84DF-2318B0FA7400}" srcOrd="16" destOrd="0" presId="urn:microsoft.com/office/officeart/2005/8/layout/cycle5"/>
    <dgm:cxn modelId="{2C94CB74-7D6D-4645-9C1E-5E1946C16AFA}" type="presParOf" srcId="{B7394C33-781F-4F0C-BB51-B4B7C454B31B}" destId="{A25189BD-3E0B-4D85-A3CC-7A01A0B0675D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49523E-4199-488B-A7B7-20D5B3A04909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26949F60-D867-47ED-9121-BCAFB262D5BF}">
      <dgm:prSet phldrT="[Metin]"/>
      <dgm:spPr/>
      <dgm:t>
        <a:bodyPr/>
        <a:lstStyle/>
        <a:p>
          <a:r>
            <a:rPr lang="tr-TR" dirty="0"/>
            <a:t>DEHB </a:t>
          </a:r>
        </a:p>
      </dgm:t>
    </dgm:pt>
    <dgm:pt modelId="{54E0483D-84B1-42A1-967E-63EB6D772E77}" type="parTrans" cxnId="{E8FCC867-A9CF-4633-BD46-5332BCB3750A}">
      <dgm:prSet/>
      <dgm:spPr/>
      <dgm:t>
        <a:bodyPr/>
        <a:lstStyle/>
        <a:p>
          <a:endParaRPr lang="tr-TR"/>
        </a:p>
      </dgm:t>
    </dgm:pt>
    <dgm:pt modelId="{0992EB96-6407-49F2-9880-3C36DD185CD9}" type="sibTrans" cxnId="{E8FCC867-A9CF-4633-BD46-5332BCB3750A}">
      <dgm:prSet/>
      <dgm:spPr/>
      <dgm:t>
        <a:bodyPr/>
        <a:lstStyle/>
        <a:p>
          <a:endParaRPr lang="tr-TR"/>
        </a:p>
      </dgm:t>
    </dgm:pt>
    <dgm:pt modelId="{C9E7CF34-A256-4AB9-898C-41D8423C88E7}">
      <dgm:prSet phldrT="[Metin]"/>
      <dgm:spPr/>
      <dgm:t>
        <a:bodyPr/>
        <a:lstStyle/>
        <a:p>
          <a:r>
            <a:rPr lang="tr-TR" dirty="0"/>
            <a:t>Yürütücü işlevlerde sorunlar</a:t>
          </a:r>
        </a:p>
      </dgm:t>
    </dgm:pt>
    <dgm:pt modelId="{2DD7DD84-52A3-4568-85FF-FD4F8D994B76}" type="parTrans" cxnId="{98E137EB-B69D-4474-A5BE-EF4D6785D224}">
      <dgm:prSet/>
      <dgm:spPr/>
      <dgm:t>
        <a:bodyPr/>
        <a:lstStyle/>
        <a:p>
          <a:endParaRPr lang="tr-TR"/>
        </a:p>
      </dgm:t>
    </dgm:pt>
    <dgm:pt modelId="{1F2A7279-2F4C-4218-B5EA-A4D23B6F76B2}" type="sibTrans" cxnId="{98E137EB-B69D-4474-A5BE-EF4D6785D224}">
      <dgm:prSet/>
      <dgm:spPr/>
      <dgm:t>
        <a:bodyPr/>
        <a:lstStyle/>
        <a:p>
          <a:endParaRPr lang="tr-TR"/>
        </a:p>
      </dgm:t>
    </dgm:pt>
    <dgm:pt modelId="{A00252B2-3B1A-431C-BDC2-EB2B090D4B62}">
      <dgm:prSet phldrT="[Metin]"/>
      <dgm:spPr/>
      <dgm:t>
        <a:bodyPr/>
        <a:lstStyle/>
        <a:p>
          <a:r>
            <a:rPr lang="tr-TR" dirty="0"/>
            <a:t>Zayıf öz düzenleme</a:t>
          </a:r>
        </a:p>
      </dgm:t>
    </dgm:pt>
    <dgm:pt modelId="{8DFA2969-EF54-4CBD-AB64-6205D8CC3E1A}" type="parTrans" cxnId="{3846C83B-2D90-42CF-9401-C3777834BF7D}">
      <dgm:prSet/>
      <dgm:spPr/>
      <dgm:t>
        <a:bodyPr/>
        <a:lstStyle/>
        <a:p>
          <a:endParaRPr lang="tr-TR"/>
        </a:p>
      </dgm:t>
    </dgm:pt>
    <dgm:pt modelId="{162A27EC-9672-4B76-9E08-36A9BA617B8F}" type="sibTrans" cxnId="{3846C83B-2D90-42CF-9401-C3777834BF7D}">
      <dgm:prSet/>
      <dgm:spPr/>
      <dgm:t>
        <a:bodyPr/>
        <a:lstStyle/>
        <a:p>
          <a:endParaRPr lang="tr-TR"/>
        </a:p>
      </dgm:t>
    </dgm:pt>
    <dgm:pt modelId="{F4AE32C5-E448-4FF9-A039-190973485B25}" type="pres">
      <dgm:prSet presAssocID="{2349523E-4199-488B-A7B7-20D5B3A049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F5F568-5BC7-4369-A243-0454F1D368CB}" type="pres">
      <dgm:prSet presAssocID="{26949F60-D867-47ED-9121-BCAFB262D5BF}" presName="hierRoot1" presStyleCnt="0">
        <dgm:presLayoutVars>
          <dgm:hierBranch val="init"/>
        </dgm:presLayoutVars>
      </dgm:prSet>
      <dgm:spPr/>
    </dgm:pt>
    <dgm:pt modelId="{3B3F824D-465A-434A-A059-A30AE72A0001}" type="pres">
      <dgm:prSet presAssocID="{26949F60-D867-47ED-9121-BCAFB262D5BF}" presName="rootComposite1" presStyleCnt="0"/>
      <dgm:spPr/>
    </dgm:pt>
    <dgm:pt modelId="{8FDFF04C-F350-4021-871E-C0638232B270}" type="pres">
      <dgm:prSet presAssocID="{26949F60-D867-47ED-9121-BCAFB262D5BF}" presName="rootText1" presStyleLbl="node0" presStyleIdx="0" presStyleCnt="1">
        <dgm:presLayoutVars>
          <dgm:chPref val="3"/>
        </dgm:presLayoutVars>
      </dgm:prSet>
      <dgm:spPr/>
    </dgm:pt>
    <dgm:pt modelId="{3D27FD52-B10C-420B-9BCE-32198A6074D8}" type="pres">
      <dgm:prSet presAssocID="{26949F60-D867-47ED-9121-BCAFB262D5BF}" presName="rootConnector1" presStyleLbl="node1" presStyleIdx="0" presStyleCnt="0"/>
      <dgm:spPr/>
    </dgm:pt>
    <dgm:pt modelId="{1BE3DA69-9CD5-476C-AE29-3BBEB9D0ECE1}" type="pres">
      <dgm:prSet presAssocID="{26949F60-D867-47ED-9121-BCAFB262D5BF}" presName="hierChild2" presStyleCnt="0"/>
      <dgm:spPr/>
    </dgm:pt>
    <dgm:pt modelId="{2591502B-82DD-40E5-AF40-33670A0AD9F1}" type="pres">
      <dgm:prSet presAssocID="{2DD7DD84-52A3-4568-85FF-FD4F8D994B76}" presName="Name64" presStyleLbl="parChTrans1D2" presStyleIdx="0" presStyleCnt="2"/>
      <dgm:spPr/>
    </dgm:pt>
    <dgm:pt modelId="{401760B8-FDBB-4734-A4C4-5ED66DD3CB49}" type="pres">
      <dgm:prSet presAssocID="{C9E7CF34-A256-4AB9-898C-41D8423C88E7}" presName="hierRoot2" presStyleCnt="0">
        <dgm:presLayoutVars>
          <dgm:hierBranch val="init"/>
        </dgm:presLayoutVars>
      </dgm:prSet>
      <dgm:spPr/>
    </dgm:pt>
    <dgm:pt modelId="{4FB8619F-5B68-4E5B-A240-329EE1D6F23D}" type="pres">
      <dgm:prSet presAssocID="{C9E7CF34-A256-4AB9-898C-41D8423C88E7}" presName="rootComposite" presStyleCnt="0"/>
      <dgm:spPr/>
    </dgm:pt>
    <dgm:pt modelId="{FF76B234-AD68-42CC-89BE-E36D5CB2DFD8}" type="pres">
      <dgm:prSet presAssocID="{C9E7CF34-A256-4AB9-898C-41D8423C88E7}" presName="rootText" presStyleLbl="node2" presStyleIdx="0" presStyleCnt="2">
        <dgm:presLayoutVars>
          <dgm:chPref val="3"/>
        </dgm:presLayoutVars>
      </dgm:prSet>
      <dgm:spPr/>
    </dgm:pt>
    <dgm:pt modelId="{D9CB268E-2066-45C5-93AF-74F8517ECF7D}" type="pres">
      <dgm:prSet presAssocID="{C9E7CF34-A256-4AB9-898C-41D8423C88E7}" presName="rootConnector" presStyleLbl="node2" presStyleIdx="0" presStyleCnt="2"/>
      <dgm:spPr/>
    </dgm:pt>
    <dgm:pt modelId="{8382DE72-97F9-4EB1-9599-30913D5EF761}" type="pres">
      <dgm:prSet presAssocID="{C9E7CF34-A256-4AB9-898C-41D8423C88E7}" presName="hierChild4" presStyleCnt="0"/>
      <dgm:spPr/>
    </dgm:pt>
    <dgm:pt modelId="{BFA91B48-5511-4E67-9D62-5ADC9B3A18E8}" type="pres">
      <dgm:prSet presAssocID="{C9E7CF34-A256-4AB9-898C-41D8423C88E7}" presName="hierChild5" presStyleCnt="0"/>
      <dgm:spPr/>
    </dgm:pt>
    <dgm:pt modelId="{A410C041-FCC8-4A64-A57F-5CACBB272236}" type="pres">
      <dgm:prSet presAssocID="{8DFA2969-EF54-4CBD-AB64-6205D8CC3E1A}" presName="Name64" presStyleLbl="parChTrans1D2" presStyleIdx="1" presStyleCnt="2"/>
      <dgm:spPr/>
    </dgm:pt>
    <dgm:pt modelId="{68FC4492-00CE-466C-AEF9-BC3C8056DF13}" type="pres">
      <dgm:prSet presAssocID="{A00252B2-3B1A-431C-BDC2-EB2B090D4B62}" presName="hierRoot2" presStyleCnt="0">
        <dgm:presLayoutVars>
          <dgm:hierBranch val="init"/>
        </dgm:presLayoutVars>
      </dgm:prSet>
      <dgm:spPr/>
    </dgm:pt>
    <dgm:pt modelId="{6FD32EA1-4D0F-4ED1-90EB-A82797FFC9DA}" type="pres">
      <dgm:prSet presAssocID="{A00252B2-3B1A-431C-BDC2-EB2B090D4B62}" presName="rootComposite" presStyleCnt="0"/>
      <dgm:spPr/>
    </dgm:pt>
    <dgm:pt modelId="{0566AAAB-4219-4F02-BAF3-09C75CDDD27C}" type="pres">
      <dgm:prSet presAssocID="{A00252B2-3B1A-431C-BDC2-EB2B090D4B62}" presName="rootText" presStyleLbl="node2" presStyleIdx="1" presStyleCnt="2">
        <dgm:presLayoutVars>
          <dgm:chPref val="3"/>
        </dgm:presLayoutVars>
      </dgm:prSet>
      <dgm:spPr/>
    </dgm:pt>
    <dgm:pt modelId="{3917C7CC-3782-4739-AB80-2F25C2D72235}" type="pres">
      <dgm:prSet presAssocID="{A00252B2-3B1A-431C-BDC2-EB2B090D4B62}" presName="rootConnector" presStyleLbl="node2" presStyleIdx="1" presStyleCnt="2"/>
      <dgm:spPr/>
    </dgm:pt>
    <dgm:pt modelId="{BECC98BC-5C00-410E-AD52-2DCD3AEB6290}" type="pres">
      <dgm:prSet presAssocID="{A00252B2-3B1A-431C-BDC2-EB2B090D4B62}" presName="hierChild4" presStyleCnt="0"/>
      <dgm:spPr/>
    </dgm:pt>
    <dgm:pt modelId="{65F8E48B-AD51-4AB2-959D-76A401585EC3}" type="pres">
      <dgm:prSet presAssocID="{A00252B2-3B1A-431C-BDC2-EB2B090D4B62}" presName="hierChild5" presStyleCnt="0"/>
      <dgm:spPr/>
    </dgm:pt>
    <dgm:pt modelId="{3EDBA012-A96F-4FA3-BE22-AC6D1542EFA1}" type="pres">
      <dgm:prSet presAssocID="{26949F60-D867-47ED-9121-BCAFB262D5BF}" presName="hierChild3" presStyleCnt="0"/>
      <dgm:spPr/>
    </dgm:pt>
  </dgm:ptLst>
  <dgm:cxnLst>
    <dgm:cxn modelId="{1B05B00B-9FFD-453C-94C4-0B49A40F2096}" type="presOf" srcId="{8DFA2969-EF54-4CBD-AB64-6205D8CC3E1A}" destId="{A410C041-FCC8-4A64-A57F-5CACBB272236}" srcOrd="0" destOrd="0" presId="urn:microsoft.com/office/officeart/2009/3/layout/HorizontalOrganizationChart"/>
    <dgm:cxn modelId="{3846C83B-2D90-42CF-9401-C3777834BF7D}" srcId="{26949F60-D867-47ED-9121-BCAFB262D5BF}" destId="{A00252B2-3B1A-431C-BDC2-EB2B090D4B62}" srcOrd="1" destOrd="0" parTransId="{8DFA2969-EF54-4CBD-AB64-6205D8CC3E1A}" sibTransId="{162A27EC-9672-4B76-9E08-36A9BA617B8F}"/>
    <dgm:cxn modelId="{E8FCC867-A9CF-4633-BD46-5332BCB3750A}" srcId="{2349523E-4199-488B-A7B7-20D5B3A04909}" destId="{26949F60-D867-47ED-9121-BCAFB262D5BF}" srcOrd="0" destOrd="0" parTransId="{54E0483D-84B1-42A1-967E-63EB6D772E77}" sibTransId="{0992EB96-6407-49F2-9880-3C36DD185CD9}"/>
    <dgm:cxn modelId="{53A32B4C-2339-4F94-998B-F21645528807}" type="presOf" srcId="{26949F60-D867-47ED-9121-BCAFB262D5BF}" destId="{3D27FD52-B10C-420B-9BCE-32198A6074D8}" srcOrd="1" destOrd="0" presId="urn:microsoft.com/office/officeart/2009/3/layout/HorizontalOrganizationChart"/>
    <dgm:cxn modelId="{4116766D-1BA8-4F05-B523-53D28D623096}" type="presOf" srcId="{A00252B2-3B1A-431C-BDC2-EB2B090D4B62}" destId="{0566AAAB-4219-4F02-BAF3-09C75CDDD27C}" srcOrd="0" destOrd="0" presId="urn:microsoft.com/office/officeart/2009/3/layout/HorizontalOrganizationChart"/>
    <dgm:cxn modelId="{4D7EAD94-6495-4696-9B24-6A8C36773357}" type="presOf" srcId="{26949F60-D867-47ED-9121-BCAFB262D5BF}" destId="{8FDFF04C-F350-4021-871E-C0638232B270}" srcOrd="0" destOrd="0" presId="urn:microsoft.com/office/officeart/2009/3/layout/HorizontalOrganizationChart"/>
    <dgm:cxn modelId="{B93141C3-C8CE-480E-B520-58FF35BA6E69}" type="presOf" srcId="{C9E7CF34-A256-4AB9-898C-41D8423C88E7}" destId="{D9CB268E-2066-45C5-93AF-74F8517ECF7D}" srcOrd="1" destOrd="0" presId="urn:microsoft.com/office/officeart/2009/3/layout/HorizontalOrganizationChart"/>
    <dgm:cxn modelId="{464E21CF-869E-46E8-AF9D-BA445BF5D711}" type="presOf" srcId="{C9E7CF34-A256-4AB9-898C-41D8423C88E7}" destId="{FF76B234-AD68-42CC-89BE-E36D5CB2DFD8}" srcOrd="0" destOrd="0" presId="urn:microsoft.com/office/officeart/2009/3/layout/HorizontalOrganizationChart"/>
    <dgm:cxn modelId="{11BB60E0-D32F-4F70-8705-2514DDFFC64D}" type="presOf" srcId="{2349523E-4199-488B-A7B7-20D5B3A04909}" destId="{F4AE32C5-E448-4FF9-A039-190973485B25}" srcOrd="0" destOrd="0" presId="urn:microsoft.com/office/officeart/2009/3/layout/HorizontalOrganizationChart"/>
    <dgm:cxn modelId="{0D33B6E3-1009-41F7-A443-42D86F266AB6}" type="presOf" srcId="{2DD7DD84-52A3-4568-85FF-FD4F8D994B76}" destId="{2591502B-82DD-40E5-AF40-33670A0AD9F1}" srcOrd="0" destOrd="0" presId="urn:microsoft.com/office/officeart/2009/3/layout/HorizontalOrganizationChart"/>
    <dgm:cxn modelId="{78818FE6-95CE-4374-8902-0EFA05A27F2F}" type="presOf" srcId="{A00252B2-3B1A-431C-BDC2-EB2B090D4B62}" destId="{3917C7CC-3782-4739-AB80-2F25C2D72235}" srcOrd="1" destOrd="0" presId="urn:microsoft.com/office/officeart/2009/3/layout/HorizontalOrganizationChart"/>
    <dgm:cxn modelId="{98E137EB-B69D-4474-A5BE-EF4D6785D224}" srcId="{26949F60-D867-47ED-9121-BCAFB262D5BF}" destId="{C9E7CF34-A256-4AB9-898C-41D8423C88E7}" srcOrd="0" destOrd="0" parTransId="{2DD7DD84-52A3-4568-85FF-FD4F8D994B76}" sibTransId="{1F2A7279-2F4C-4218-B5EA-A4D23B6F76B2}"/>
    <dgm:cxn modelId="{5C676E8A-A11E-4A73-A0AA-026008B45A0A}" type="presParOf" srcId="{F4AE32C5-E448-4FF9-A039-190973485B25}" destId="{29F5F568-5BC7-4369-A243-0454F1D368CB}" srcOrd="0" destOrd="0" presId="urn:microsoft.com/office/officeart/2009/3/layout/HorizontalOrganizationChart"/>
    <dgm:cxn modelId="{347A55F7-9408-4C1D-8900-9C2A293DE2F9}" type="presParOf" srcId="{29F5F568-5BC7-4369-A243-0454F1D368CB}" destId="{3B3F824D-465A-434A-A059-A30AE72A0001}" srcOrd="0" destOrd="0" presId="urn:microsoft.com/office/officeart/2009/3/layout/HorizontalOrganizationChart"/>
    <dgm:cxn modelId="{6501E443-1880-4EAB-B559-5E24FE254735}" type="presParOf" srcId="{3B3F824D-465A-434A-A059-A30AE72A0001}" destId="{8FDFF04C-F350-4021-871E-C0638232B270}" srcOrd="0" destOrd="0" presId="urn:microsoft.com/office/officeart/2009/3/layout/HorizontalOrganizationChart"/>
    <dgm:cxn modelId="{960363B9-1EEA-4788-838D-34FF834EB78F}" type="presParOf" srcId="{3B3F824D-465A-434A-A059-A30AE72A0001}" destId="{3D27FD52-B10C-420B-9BCE-32198A6074D8}" srcOrd="1" destOrd="0" presId="urn:microsoft.com/office/officeart/2009/3/layout/HorizontalOrganizationChart"/>
    <dgm:cxn modelId="{514C3766-3B65-4562-ABF8-89E170BD1CEE}" type="presParOf" srcId="{29F5F568-5BC7-4369-A243-0454F1D368CB}" destId="{1BE3DA69-9CD5-476C-AE29-3BBEB9D0ECE1}" srcOrd="1" destOrd="0" presId="urn:microsoft.com/office/officeart/2009/3/layout/HorizontalOrganizationChart"/>
    <dgm:cxn modelId="{53D1781E-1B97-4BC7-884D-C066A532B06B}" type="presParOf" srcId="{1BE3DA69-9CD5-476C-AE29-3BBEB9D0ECE1}" destId="{2591502B-82DD-40E5-AF40-33670A0AD9F1}" srcOrd="0" destOrd="0" presId="urn:microsoft.com/office/officeart/2009/3/layout/HorizontalOrganizationChart"/>
    <dgm:cxn modelId="{F56EF43A-135C-43A6-A6F8-9178657DB017}" type="presParOf" srcId="{1BE3DA69-9CD5-476C-AE29-3BBEB9D0ECE1}" destId="{401760B8-FDBB-4734-A4C4-5ED66DD3CB49}" srcOrd="1" destOrd="0" presId="urn:microsoft.com/office/officeart/2009/3/layout/HorizontalOrganizationChart"/>
    <dgm:cxn modelId="{D33F98F0-C587-490B-BEAF-CEEBDD116A2F}" type="presParOf" srcId="{401760B8-FDBB-4734-A4C4-5ED66DD3CB49}" destId="{4FB8619F-5B68-4E5B-A240-329EE1D6F23D}" srcOrd="0" destOrd="0" presId="urn:microsoft.com/office/officeart/2009/3/layout/HorizontalOrganizationChart"/>
    <dgm:cxn modelId="{052B06FA-27B0-4AB3-BAD7-CF5A26BD2E72}" type="presParOf" srcId="{4FB8619F-5B68-4E5B-A240-329EE1D6F23D}" destId="{FF76B234-AD68-42CC-89BE-E36D5CB2DFD8}" srcOrd="0" destOrd="0" presId="urn:microsoft.com/office/officeart/2009/3/layout/HorizontalOrganizationChart"/>
    <dgm:cxn modelId="{2E411991-ED00-4423-9CD5-B65CBC24F174}" type="presParOf" srcId="{4FB8619F-5B68-4E5B-A240-329EE1D6F23D}" destId="{D9CB268E-2066-45C5-93AF-74F8517ECF7D}" srcOrd="1" destOrd="0" presId="urn:microsoft.com/office/officeart/2009/3/layout/HorizontalOrganizationChart"/>
    <dgm:cxn modelId="{8346F2D8-32E5-43FB-B16D-13A45BAF98F3}" type="presParOf" srcId="{401760B8-FDBB-4734-A4C4-5ED66DD3CB49}" destId="{8382DE72-97F9-4EB1-9599-30913D5EF761}" srcOrd="1" destOrd="0" presId="urn:microsoft.com/office/officeart/2009/3/layout/HorizontalOrganizationChart"/>
    <dgm:cxn modelId="{1D851AA3-A286-483B-8CE2-5D8A34DD6E60}" type="presParOf" srcId="{401760B8-FDBB-4734-A4C4-5ED66DD3CB49}" destId="{BFA91B48-5511-4E67-9D62-5ADC9B3A18E8}" srcOrd="2" destOrd="0" presId="urn:microsoft.com/office/officeart/2009/3/layout/HorizontalOrganizationChart"/>
    <dgm:cxn modelId="{D15F204E-2373-47F4-B486-4FC43BD48740}" type="presParOf" srcId="{1BE3DA69-9CD5-476C-AE29-3BBEB9D0ECE1}" destId="{A410C041-FCC8-4A64-A57F-5CACBB272236}" srcOrd="2" destOrd="0" presId="urn:microsoft.com/office/officeart/2009/3/layout/HorizontalOrganizationChart"/>
    <dgm:cxn modelId="{BF9966A7-3216-496B-ADE0-3EF66FA2682F}" type="presParOf" srcId="{1BE3DA69-9CD5-476C-AE29-3BBEB9D0ECE1}" destId="{68FC4492-00CE-466C-AEF9-BC3C8056DF13}" srcOrd="3" destOrd="0" presId="urn:microsoft.com/office/officeart/2009/3/layout/HorizontalOrganizationChart"/>
    <dgm:cxn modelId="{8263C4D6-C816-4F5A-B1E8-A1287BD753AF}" type="presParOf" srcId="{68FC4492-00CE-466C-AEF9-BC3C8056DF13}" destId="{6FD32EA1-4D0F-4ED1-90EB-A82797FFC9DA}" srcOrd="0" destOrd="0" presId="urn:microsoft.com/office/officeart/2009/3/layout/HorizontalOrganizationChart"/>
    <dgm:cxn modelId="{AD5F542F-5CC6-4829-B73D-0458C2A7AD7D}" type="presParOf" srcId="{6FD32EA1-4D0F-4ED1-90EB-A82797FFC9DA}" destId="{0566AAAB-4219-4F02-BAF3-09C75CDDD27C}" srcOrd="0" destOrd="0" presId="urn:microsoft.com/office/officeart/2009/3/layout/HorizontalOrganizationChart"/>
    <dgm:cxn modelId="{1594C3CF-6EB4-471D-9AF9-EF0F4AC0C1F1}" type="presParOf" srcId="{6FD32EA1-4D0F-4ED1-90EB-A82797FFC9DA}" destId="{3917C7CC-3782-4739-AB80-2F25C2D72235}" srcOrd="1" destOrd="0" presId="urn:microsoft.com/office/officeart/2009/3/layout/HorizontalOrganizationChart"/>
    <dgm:cxn modelId="{878D88C7-DDED-4114-A68E-DEAFA563E09F}" type="presParOf" srcId="{68FC4492-00CE-466C-AEF9-BC3C8056DF13}" destId="{BECC98BC-5C00-410E-AD52-2DCD3AEB6290}" srcOrd="1" destOrd="0" presId="urn:microsoft.com/office/officeart/2009/3/layout/HorizontalOrganizationChart"/>
    <dgm:cxn modelId="{94E1B4CB-1C94-47BE-BF25-D7FF71E01D5B}" type="presParOf" srcId="{68FC4492-00CE-466C-AEF9-BC3C8056DF13}" destId="{65F8E48B-AD51-4AB2-959D-76A401585EC3}" srcOrd="2" destOrd="0" presId="urn:microsoft.com/office/officeart/2009/3/layout/HorizontalOrganizationChart"/>
    <dgm:cxn modelId="{08191011-9E63-4538-A48B-8B2D0F50D1EC}" type="presParOf" srcId="{29F5F568-5BC7-4369-A243-0454F1D368CB}" destId="{3EDBA012-A96F-4FA3-BE22-AC6D1542EFA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A6D675-C469-4713-9414-BA51AC5EF52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4C534D37-8D1E-4153-9991-B3760C61C1DE}">
      <dgm:prSet phldrT="[Metin]"/>
      <dgm:spPr/>
      <dgm:t>
        <a:bodyPr/>
        <a:lstStyle/>
        <a:p>
          <a:r>
            <a:rPr lang="tr-TR" dirty="0"/>
            <a:t>Yürütücü İşlevler: Bir amaca ulaşmak için kendi davranışını kontrol ederken kullanılan süreçlerdir (Carlson vd., 2013). </a:t>
          </a:r>
        </a:p>
      </dgm:t>
    </dgm:pt>
    <dgm:pt modelId="{CA1489B7-6126-4E09-8818-948EE5D140D2}" type="parTrans" cxnId="{E3F99CAE-10CC-479E-B449-2803B039CF90}">
      <dgm:prSet/>
      <dgm:spPr/>
      <dgm:t>
        <a:bodyPr/>
        <a:lstStyle/>
        <a:p>
          <a:endParaRPr lang="tr-TR"/>
        </a:p>
      </dgm:t>
    </dgm:pt>
    <dgm:pt modelId="{899778C0-A99E-4831-9676-1FA40443986A}" type="sibTrans" cxnId="{E3F99CAE-10CC-479E-B449-2803B039CF90}">
      <dgm:prSet/>
      <dgm:spPr/>
      <dgm:t>
        <a:bodyPr/>
        <a:lstStyle/>
        <a:p>
          <a:endParaRPr lang="tr-TR"/>
        </a:p>
      </dgm:t>
    </dgm:pt>
    <dgm:pt modelId="{944362D2-9354-46D5-AFA7-7FDC893D1252}">
      <dgm:prSet phldrT="[Metin]"/>
      <dgm:spPr/>
      <dgm:t>
        <a:bodyPr/>
        <a:lstStyle/>
        <a:p>
          <a:r>
            <a:rPr lang="tr-TR" dirty="0"/>
            <a:t>Öz düzenleme: bireyin planladığı kendine ait düşünceleri, duyguları ve eylemleri ile düzenli olarak becerilerine adapte ettiği kişisel amaçlarını ifade eder. (Zimmerman, 2005)</a:t>
          </a:r>
        </a:p>
      </dgm:t>
    </dgm:pt>
    <dgm:pt modelId="{6AFA61F7-CA44-4E32-8656-6DD41227EF46}" type="parTrans" cxnId="{9F96C065-9738-4126-A1E0-D6B128A7083D}">
      <dgm:prSet/>
      <dgm:spPr/>
      <dgm:t>
        <a:bodyPr/>
        <a:lstStyle/>
        <a:p>
          <a:endParaRPr lang="tr-TR"/>
        </a:p>
      </dgm:t>
    </dgm:pt>
    <dgm:pt modelId="{78F534F9-34DB-4734-9F38-8E4629361C9E}" type="sibTrans" cxnId="{9F96C065-9738-4126-A1E0-D6B128A7083D}">
      <dgm:prSet/>
      <dgm:spPr/>
      <dgm:t>
        <a:bodyPr/>
        <a:lstStyle/>
        <a:p>
          <a:endParaRPr lang="tr-TR"/>
        </a:p>
      </dgm:t>
    </dgm:pt>
    <dgm:pt modelId="{2D4991B9-3BE4-43BB-9A94-59D82B5DE523}" type="pres">
      <dgm:prSet presAssocID="{47A6D675-C469-4713-9414-BA51AC5EF52B}" presName="diagram" presStyleCnt="0">
        <dgm:presLayoutVars>
          <dgm:dir/>
          <dgm:resizeHandles val="exact"/>
        </dgm:presLayoutVars>
      </dgm:prSet>
      <dgm:spPr/>
    </dgm:pt>
    <dgm:pt modelId="{F2A0D43F-F6ED-4EEA-81BE-8AC871C8002A}" type="pres">
      <dgm:prSet presAssocID="{4C534D37-8D1E-4153-9991-B3760C61C1DE}" presName="node" presStyleLbl="node1" presStyleIdx="0" presStyleCnt="2">
        <dgm:presLayoutVars>
          <dgm:bulletEnabled val="1"/>
        </dgm:presLayoutVars>
      </dgm:prSet>
      <dgm:spPr/>
    </dgm:pt>
    <dgm:pt modelId="{A7F9EC8D-A064-4367-92E9-A7435AB73CE8}" type="pres">
      <dgm:prSet presAssocID="{899778C0-A99E-4831-9676-1FA40443986A}" presName="sibTrans" presStyleCnt="0"/>
      <dgm:spPr/>
    </dgm:pt>
    <dgm:pt modelId="{900D5B83-D268-4BB7-8481-2053F1DECA5D}" type="pres">
      <dgm:prSet presAssocID="{944362D2-9354-46D5-AFA7-7FDC893D1252}" presName="node" presStyleLbl="node1" presStyleIdx="1" presStyleCnt="2">
        <dgm:presLayoutVars>
          <dgm:bulletEnabled val="1"/>
        </dgm:presLayoutVars>
      </dgm:prSet>
      <dgm:spPr/>
    </dgm:pt>
  </dgm:ptLst>
  <dgm:cxnLst>
    <dgm:cxn modelId="{16C0DC5F-4473-4408-8DFB-1325EFDB3D3D}" type="presOf" srcId="{944362D2-9354-46D5-AFA7-7FDC893D1252}" destId="{900D5B83-D268-4BB7-8481-2053F1DECA5D}" srcOrd="0" destOrd="0" presId="urn:microsoft.com/office/officeart/2005/8/layout/default"/>
    <dgm:cxn modelId="{9F96C065-9738-4126-A1E0-D6B128A7083D}" srcId="{47A6D675-C469-4713-9414-BA51AC5EF52B}" destId="{944362D2-9354-46D5-AFA7-7FDC893D1252}" srcOrd="1" destOrd="0" parTransId="{6AFA61F7-CA44-4E32-8656-6DD41227EF46}" sibTransId="{78F534F9-34DB-4734-9F38-8E4629361C9E}"/>
    <dgm:cxn modelId="{EA56E9AB-2A6E-4E7D-BECE-00ABC71047ED}" type="presOf" srcId="{4C534D37-8D1E-4153-9991-B3760C61C1DE}" destId="{F2A0D43F-F6ED-4EEA-81BE-8AC871C8002A}" srcOrd="0" destOrd="0" presId="urn:microsoft.com/office/officeart/2005/8/layout/default"/>
    <dgm:cxn modelId="{E3F99CAE-10CC-479E-B449-2803B039CF90}" srcId="{47A6D675-C469-4713-9414-BA51AC5EF52B}" destId="{4C534D37-8D1E-4153-9991-B3760C61C1DE}" srcOrd="0" destOrd="0" parTransId="{CA1489B7-6126-4E09-8818-948EE5D140D2}" sibTransId="{899778C0-A99E-4831-9676-1FA40443986A}"/>
    <dgm:cxn modelId="{BC0596C8-11EC-4CBB-8775-65855CD65F9E}" type="presOf" srcId="{47A6D675-C469-4713-9414-BA51AC5EF52B}" destId="{2D4991B9-3BE4-43BB-9A94-59D82B5DE523}" srcOrd="0" destOrd="0" presId="urn:microsoft.com/office/officeart/2005/8/layout/default"/>
    <dgm:cxn modelId="{E72F16EA-8225-46EA-84FD-6A2347FE15E1}" type="presParOf" srcId="{2D4991B9-3BE4-43BB-9A94-59D82B5DE523}" destId="{F2A0D43F-F6ED-4EEA-81BE-8AC871C8002A}" srcOrd="0" destOrd="0" presId="urn:microsoft.com/office/officeart/2005/8/layout/default"/>
    <dgm:cxn modelId="{592A3FEE-F92C-4A38-BE92-1AD1067FAEDE}" type="presParOf" srcId="{2D4991B9-3BE4-43BB-9A94-59D82B5DE523}" destId="{A7F9EC8D-A064-4367-92E9-A7435AB73CE8}" srcOrd="1" destOrd="0" presId="urn:microsoft.com/office/officeart/2005/8/layout/default"/>
    <dgm:cxn modelId="{3DD166F7-C52C-4D38-A6F6-E5102175F842}" type="presParOf" srcId="{2D4991B9-3BE4-43BB-9A94-59D82B5DE523}" destId="{900D5B83-D268-4BB7-8481-2053F1DECA5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E127A8-CDD9-42C2-826A-D27C89F3531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542EA28-54A7-43AE-9B41-F6B972BBA41D}">
      <dgm:prSet/>
      <dgm:spPr/>
      <dgm:t>
        <a:bodyPr/>
        <a:lstStyle/>
        <a:p>
          <a:r>
            <a:rPr lang="tr-TR"/>
            <a:t>Çoklu görevlerde problem çözme adımlarının kullanımı için, birçok seansta uygulama ve yoğun destekle çocuğun bu becerileri geliştirmesi gereklidir. </a:t>
          </a:r>
          <a:endParaRPr lang="en-US"/>
        </a:p>
      </dgm:t>
    </dgm:pt>
    <dgm:pt modelId="{4FCA3692-E410-4DD7-8C5B-E4C445F69D41}" type="parTrans" cxnId="{1FE6A615-8D35-48D1-8AF0-35A633771ED7}">
      <dgm:prSet/>
      <dgm:spPr/>
      <dgm:t>
        <a:bodyPr/>
        <a:lstStyle/>
        <a:p>
          <a:endParaRPr lang="en-US"/>
        </a:p>
      </dgm:t>
    </dgm:pt>
    <dgm:pt modelId="{16377A5D-8E27-4E48-A8B1-E3CBEFC89216}" type="sibTrans" cxnId="{1FE6A615-8D35-48D1-8AF0-35A633771ED7}">
      <dgm:prSet/>
      <dgm:spPr/>
      <dgm:t>
        <a:bodyPr/>
        <a:lstStyle/>
        <a:p>
          <a:endParaRPr lang="en-US"/>
        </a:p>
      </dgm:t>
    </dgm:pt>
    <dgm:pt modelId="{8EC914AB-F971-480E-8D26-56E7DE24DEFC}">
      <dgm:prSet/>
      <dgm:spPr/>
      <dgm:t>
        <a:bodyPr/>
        <a:lstStyle/>
        <a:p>
          <a:r>
            <a:rPr lang="tr-TR"/>
            <a:t>“Her görev ya da problemi çözerken yüksek sesle tekrar edeceğimiz adımları hatırlayalım. </a:t>
          </a:r>
          <a:endParaRPr lang="en-US"/>
        </a:p>
      </dgm:t>
    </dgm:pt>
    <dgm:pt modelId="{9DD09218-192A-4C47-A165-0FBB7D726200}" type="parTrans" cxnId="{B6843BBD-9C72-4612-92E8-8FFCBF933F42}">
      <dgm:prSet/>
      <dgm:spPr/>
      <dgm:t>
        <a:bodyPr/>
        <a:lstStyle/>
        <a:p>
          <a:endParaRPr lang="en-US"/>
        </a:p>
      </dgm:t>
    </dgm:pt>
    <dgm:pt modelId="{BB83FD68-241C-4C8A-AD29-CBA4ADA21A73}" type="sibTrans" cxnId="{B6843BBD-9C72-4612-92E8-8FFCBF933F42}">
      <dgm:prSet/>
      <dgm:spPr/>
      <dgm:t>
        <a:bodyPr/>
        <a:lstStyle/>
        <a:p>
          <a:endParaRPr lang="en-US"/>
        </a:p>
      </dgm:t>
    </dgm:pt>
    <dgm:pt modelId="{A39CB72B-2923-4A99-B296-B3E6BE1612E3}">
      <dgm:prSet/>
      <dgm:spPr/>
      <dgm:t>
        <a:bodyPr/>
        <a:lstStyle/>
        <a:p>
          <a:r>
            <a:rPr lang="tr-TR"/>
            <a:t>Başlangıçta tamamını hatırlamak zor olabilir, ama pratik yaptıkça ne söyleyeceğini daha iyi bileceksin.</a:t>
          </a:r>
          <a:endParaRPr lang="en-US"/>
        </a:p>
      </dgm:t>
    </dgm:pt>
    <dgm:pt modelId="{C65E10BC-8363-42FA-ACC6-E87089D4E9D9}" type="parTrans" cxnId="{14B36A36-29C7-4774-A635-72A14BAEB9D3}">
      <dgm:prSet/>
      <dgm:spPr/>
      <dgm:t>
        <a:bodyPr/>
        <a:lstStyle/>
        <a:p>
          <a:endParaRPr lang="en-US"/>
        </a:p>
      </dgm:t>
    </dgm:pt>
    <dgm:pt modelId="{2E253B25-4CFA-4EC4-BE36-E7490D296BB9}" type="sibTrans" cxnId="{14B36A36-29C7-4774-A635-72A14BAEB9D3}">
      <dgm:prSet/>
      <dgm:spPr/>
      <dgm:t>
        <a:bodyPr/>
        <a:lstStyle/>
        <a:p>
          <a:endParaRPr lang="en-US"/>
        </a:p>
      </dgm:t>
    </dgm:pt>
    <dgm:pt modelId="{172A0E88-688E-446A-88F7-04740680AAB3}">
      <dgm:prSet/>
      <dgm:spPr/>
      <dgm:t>
        <a:bodyPr/>
        <a:lstStyle/>
        <a:p>
          <a:r>
            <a:rPr lang="tr-TR"/>
            <a:t>Bir tanesini deneyelim. </a:t>
          </a:r>
          <a:endParaRPr lang="en-US"/>
        </a:p>
      </dgm:t>
    </dgm:pt>
    <dgm:pt modelId="{58263B33-1550-4213-8242-97E7A5C59260}" type="parTrans" cxnId="{B22332A2-21DB-48FD-BB15-0334F39D0943}">
      <dgm:prSet/>
      <dgm:spPr/>
      <dgm:t>
        <a:bodyPr/>
        <a:lstStyle/>
        <a:p>
          <a:endParaRPr lang="en-US"/>
        </a:p>
      </dgm:t>
    </dgm:pt>
    <dgm:pt modelId="{C53E35ED-B925-47E1-9174-1F6181B8C7D2}" type="sibTrans" cxnId="{B22332A2-21DB-48FD-BB15-0334F39D0943}">
      <dgm:prSet/>
      <dgm:spPr/>
      <dgm:t>
        <a:bodyPr/>
        <a:lstStyle/>
        <a:p>
          <a:endParaRPr lang="en-US"/>
        </a:p>
      </dgm:t>
    </dgm:pt>
    <dgm:pt modelId="{E2C44D0D-D19A-4530-B395-6B4137AB1F00}" type="pres">
      <dgm:prSet presAssocID="{23E127A8-CDD9-42C2-826A-D27C89F35310}" presName="root" presStyleCnt="0">
        <dgm:presLayoutVars>
          <dgm:dir/>
          <dgm:resizeHandles val="exact"/>
        </dgm:presLayoutVars>
      </dgm:prSet>
      <dgm:spPr/>
    </dgm:pt>
    <dgm:pt modelId="{1F947FE1-AD6A-4044-8B2A-BC8251AF6021}" type="pres">
      <dgm:prSet presAssocID="{2542EA28-54A7-43AE-9B41-F6B972BBA41D}" presName="compNode" presStyleCnt="0"/>
      <dgm:spPr/>
    </dgm:pt>
    <dgm:pt modelId="{16164E9E-5B04-49B7-AEE1-F2E5EB14B25B}" type="pres">
      <dgm:prSet presAssocID="{2542EA28-54A7-43AE-9B41-F6B972BBA41D}" presName="bgRect" presStyleLbl="bgShp" presStyleIdx="0" presStyleCnt="4"/>
      <dgm:spPr/>
    </dgm:pt>
    <dgm:pt modelId="{5ED427E4-57F4-4C3D-BF3E-0EE9CD62D266}" type="pres">
      <dgm:prSet presAssocID="{2542EA28-54A7-43AE-9B41-F6B972BBA41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710BFA89-603E-4988-B3D1-2EAF6820EF16}" type="pres">
      <dgm:prSet presAssocID="{2542EA28-54A7-43AE-9B41-F6B972BBA41D}" presName="spaceRect" presStyleCnt="0"/>
      <dgm:spPr/>
    </dgm:pt>
    <dgm:pt modelId="{36E7D795-A1C5-43F8-AC3D-C33A7240400E}" type="pres">
      <dgm:prSet presAssocID="{2542EA28-54A7-43AE-9B41-F6B972BBA41D}" presName="parTx" presStyleLbl="revTx" presStyleIdx="0" presStyleCnt="4">
        <dgm:presLayoutVars>
          <dgm:chMax val="0"/>
          <dgm:chPref val="0"/>
        </dgm:presLayoutVars>
      </dgm:prSet>
      <dgm:spPr/>
    </dgm:pt>
    <dgm:pt modelId="{C56DA86C-14B7-4666-A276-1D4C5730FC32}" type="pres">
      <dgm:prSet presAssocID="{16377A5D-8E27-4E48-A8B1-E3CBEFC89216}" presName="sibTrans" presStyleCnt="0"/>
      <dgm:spPr/>
    </dgm:pt>
    <dgm:pt modelId="{62307259-5FEC-4C44-BC70-5E1EB8880189}" type="pres">
      <dgm:prSet presAssocID="{8EC914AB-F971-480E-8D26-56E7DE24DEFC}" presName="compNode" presStyleCnt="0"/>
      <dgm:spPr/>
    </dgm:pt>
    <dgm:pt modelId="{17035B0F-9004-4FAE-B311-6911B1341A8B}" type="pres">
      <dgm:prSet presAssocID="{8EC914AB-F971-480E-8D26-56E7DE24DEFC}" presName="bgRect" presStyleLbl="bgShp" presStyleIdx="1" presStyleCnt="4"/>
      <dgm:spPr/>
    </dgm:pt>
    <dgm:pt modelId="{821572CA-A70B-401E-BE86-D700F0F3AAF0}" type="pres">
      <dgm:prSet presAssocID="{8EC914AB-F971-480E-8D26-56E7DE24DEF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inele"/>
        </a:ext>
      </dgm:extLst>
    </dgm:pt>
    <dgm:pt modelId="{32A8E259-665E-4AB1-A6BF-2805913ABFAB}" type="pres">
      <dgm:prSet presAssocID="{8EC914AB-F971-480E-8D26-56E7DE24DEFC}" presName="spaceRect" presStyleCnt="0"/>
      <dgm:spPr/>
    </dgm:pt>
    <dgm:pt modelId="{A2465C71-9A60-4CB2-BF55-F0A0252D0698}" type="pres">
      <dgm:prSet presAssocID="{8EC914AB-F971-480E-8D26-56E7DE24DEFC}" presName="parTx" presStyleLbl="revTx" presStyleIdx="1" presStyleCnt="4">
        <dgm:presLayoutVars>
          <dgm:chMax val="0"/>
          <dgm:chPref val="0"/>
        </dgm:presLayoutVars>
      </dgm:prSet>
      <dgm:spPr/>
    </dgm:pt>
    <dgm:pt modelId="{EAFCCC71-5FDF-4BF5-8220-F0D6E09B734B}" type="pres">
      <dgm:prSet presAssocID="{BB83FD68-241C-4C8A-AD29-CBA4ADA21A73}" presName="sibTrans" presStyleCnt="0"/>
      <dgm:spPr/>
    </dgm:pt>
    <dgm:pt modelId="{DD106DBD-E261-46D0-A334-1C4761EDF6EC}" type="pres">
      <dgm:prSet presAssocID="{A39CB72B-2923-4A99-B296-B3E6BE1612E3}" presName="compNode" presStyleCnt="0"/>
      <dgm:spPr/>
    </dgm:pt>
    <dgm:pt modelId="{481012B3-08B2-4EB6-BA12-12C332CF8D78}" type="pres">
      <dgm:prSet presAssocID="{A39CB72B-2923-4A99-B296-B3E6BE1612E3}" presName="bgRect" presStyleLbl="bgShp" presStyleIdx="2" presStyleCnt="4"/>
      <dgm:spPr/>
    </dgm:pt>
    <dgm:pt modelId="{9E65B046-0458-43D9-939D-44679266DF71}" type="pres">
      <dgm:prSet presAssocID="{A39CB72B-2923-4A99-B296-B3E6BE1612E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ınıf"/>
        </a:ext>
      </dgm:extLst>
    </dgm:pt>
    <dgm:pt modelId="{EF6FECA3-E1DF-4479-A877-CAF01BE47CE2}" type="pres">
      <dgm:prSet presAssocID="{A39CB72B-2923-4A99-B296-B3E6BE1612E3}" presName="spaceRect" presStyleCnt="0"/>
      <dgm:spPr/>
    </dgm:pt>
    <dgm:pt modelId="{E9DF9AAA-1F9F-41BE-ACE2-48D3C3CB9642}" type="pres">
      <dgm:prSet presAssocID="{A39CB72B-2923-4A99-B296-B3E6BE1612E3}" presName="parTx" presStyleLbl="revTx" presStyleIdx="2" presStyleCnt="4">
        <dgm:presLayoutVars>
          <dgm:chMax val="0"/>
          <dgm:chPref val="0"/>
        </dgm:presLayoutVars>
      </dgm:prSet>
      <dgm:spPr/>
    </dgm:pt>
    <dgm:pt modelId="{2A06F489-A51E-4E51-BAB3-BEC9D220DEE7}" type="pres">
      <dgm:prSet presAssocID="{2E253B25-4CFA-4EC4-BE36-E7490D296BB9}" presName="sibTrans" presStyleCnt="0"/>
      <dgm:spPr/>
    </dgm:pt>
    <dgm:pt modelId="{83E1223E-1D4D-488E-81AA-D8B547C5F2E0}" type="pres">
      <dgm:prSet presAssocID="{172A0E88-688E-446A-88F7-04740680AAB3}" presName="compNode" presStyleCnt="0"/>
      <dgm:spPr/>
    </dgm:pt>
    <dgm:pt modelId="{F812EA61-1A58-470C-82E4-9942588C1386}" type="pres">
      <dgm:prSet presAssocID="{172A0E88-688E-446A-88F7-04740680AAB3}" presName="bgRect" presStyleLbl="bgShp" presStyleIdx="3" presStyleCnt="4"/>
      <dgm:spPr/>
    </dgm:pt>
    <dgm:pt modelId="{2E5499F2-CBF9-487A-BD83-47BFBE2E6130}" type="pres">
      <dgm:prSet presAssocID="{172A0E88-688E-446A-88F7-04740680AAB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5F47A761-8EB1-4B65-BCD3-C2AC99E13374}" type="pres">
      <dgm:prSet presAssocID="{172A0E88-688E-446A-88F7-04740680AAB3}" presName="spaceRect" presStyleCnt="0"/>
      <dgm:spPr/>
    </dgm:pt>
    <dgm:pt modelId="{3C4E8806-CCD2-47AC-852F-620C5F37B5F5}" type="pres">
      <dgm:prSet presAssocID="{172A0E88-688E-446A-88F7-04740680AAB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3B77212-08D0-4E2A-9C9B-24467B3B5744}" type="presOf" srcId="{A39CB72B-2923-4A99-B296-B3E6BE1612E3}" destId="{E9DF9AAA-1F9F-41BE-ACE2-48D3C3CB9642}" srcOrd="0" destOrd="0" presId="urn:microsoft.com/office/officeart/2018/2/layout/IconVerticalSolidList"/>
    <dgm:cxn modelId="{1FE6A615-8D35-48D1-8AF0-35A633771ED7}" srcId="{23E127A8-CDD9-42C2-826A-D27C89F35310}" destId="{2542EA28-54A7-43AE-9B41-F6B972BBA41D}" srcOrd="0" destOrd="0" parTransId="{4FCA3692-E410-4DD7-8C5B-E4C445F69D41}" sibTransId="{16377A5D-8E27-4E48-A8B1-E3CBEFC89216}"/>
    <dgm:cxn modelId="{5C37E325-4B49-4283-B7C1-2B54719F1ED5}" type="presOf" srcId="{172A0E88-688E-446A-88F7-04740680AAB3}" destId="{3C4E8806-CCD2-47AC-852F-620C5F37B5F5}" srcOrd="0" destOrd="0" presId="urn:microsoft.com/office/officeart/2018/2/layout/IconVerticalSolidList"/>
    <dgm:cxn modelId="{14B36A36-29C7-4774-A635-72A14BAEB9D3}" srcId="{23E127A8-CDD9-42C2-826A-D27C89F35310}" destId="{A39CB72B-2923-4A99-B296-B3E6BE1612E3}" srcOrd="2" destOrd="0" parTransId="{C65E10BC-8363-42FA-ACC6-E87089D4E9D9}" sibTransId="{2E253B25-4CFA-4EC4-BE36-E7490D296BB9}"/>
    <dgm:cxn modelId="{4DD87E3A-F2AF-437F-B4CD-C61CCFA5D1FE}" type="presOf" srcId="{2542EA28-54A7-43AE-9B41-F6B972BBA41D}" destId="{36E7D795-A1C5-43F8-AC3D-C33A7240400E}" srcOrd="0" destOrd="0" presId="urn:microsoft.com/office/officeart/2018/2/layout/IconVerticalSolidList"/>
    <dgm:cxn modelId="{B22332A2-21DB-48FD-BB15-0334F39D0943}" srcId="{23E127A8-CDD9-42C2-826A-D27C89F35310}" destId="{172A0E88-688E-446A-88F7-04740680AAB3}" srcOrd="3" destOrd="0" parTransId="{58263B33-1550-4213-8242-97E7A5C59260}" sibTransId="{C53E35ED-B925-47E1-9174-1F6181B8C7D2}"/>
    <dgm:cxn modelId="{B6843BBD-9C72-4612-92E8-8FFCBF933F42}" srcId="{23E127A8-CDD9-42C2-826A-D27C89F35310}" destId="{8EC914AB-F971-480E-8D26-56E7DE24DEFC}" srcOrd="1" destOrd="0" parTransId="{9DD09218-192A-4C47-A165-0FBB7D726200}" sibTransId="{BB83FD68-241C-4C8A-AD29-CBA4ADA21A73}"/>
    <dgm:cxn modelId="{A7F4A1E3-C5F8-4654-B1A2-7CF0525E71CC}" type="presOf" srcId="{8EC914AB-F971-480E-8D26-56E7DE24DEFC}" destId="{A2465C71-9A60-4CB2-BF55-F0A0252D0698}" srcOrd="0" destOrd="0" presId="urn:microsoft.com/office/officeart/2018/2/layout/IconVerticalSolidList"/>
    <dgm:cxn modelId="{F3DAF5FD-8C46-4AB3-BAAD-35BF7756B3D2}" type="presOf" srcId="{23E127A8-CDD9-42C2-826A-D27C89F35310}" destId="{E2C44D0D-D19A-4530-B395-6B4137AB1F00}" srcOrd="0" destOrd="0" presId="urn:microsoft.com/office/officeart/2018/2/layout/IconVerticalSolidList"/>
    <dgm:cxn modelId="{581D38E7-B4BE-468D-8DC5-5DEF9432DD42}" type="presParOf" srcId="{E2C44D0D-D19A-4530-B395-6B4137AB1F00}" destId="{1F947FE1-AD6A-4044-8B2A-BC8251AF6021}" srcOrd="0" destOrd="0" presId="urn:microsoft.com/office/officeart/2018/2/layout/IconVerticalSolidList"/>
    <dgm:cxn modelId="{48501936-B176-4699-ABB0-AA38C82CD8AE}" type="presParOf" srcId="{1F947FE1-AD6A-4044-8B2A-BC8251AF6021}" destId="{16164E9E-5B04-49B7-AEE1-F2E5EB14B25B}" srcOrd="0" destOrd="0" presId="urn:microsoft.com/office/officeart/2018/2/layout/IconVerticalSolidList"/>
    <dgm:cxn modelId="{6971ACD5-665B-4AB6-990C-1988A0F1846F}" type="presParOf" srcId="{1F947FE1-AD6A-4044-8B2A-BC8251AF6021}" destId="{5ED427E4-57F4-4C3D-BF3E-0EE9CD62D266}" srcOrd="1" destOrd="0" presId="urn:microsoft.com/office/officeart/2018/2/layout/IconVerticalSolidList"/>
    <dgm:cxn modelId="{AE0C0534-3745-44C3-8BD8-D7B29D412AD4}" type="presParOf" srcId="{1F947FE1-AD6A-4044-8B2A-BC8251AF6021}" destId="{710BFA89-603E-4988-B3D1-2EAF6820EF16}" srcOrd="2" destOrd="0" presId="urn:microsoft.com/office/officeart/2018/2/layout/IconVerticalSolidList"/>
    <dgm:cxn modelId="{0E0A6FF2-7270-4D85-8C56-81507D14B12E}" type="presParOf" srcId="{1F947FE1-AD6A-4044-8B2A-BC8251AF6021}" destId="{36E7D795-A1C5-43F8-AC3D-C33A7240400E}" srcOrd="3" destOrd="0" presId="urn:microsoft.com/office/officeart/2018/2/layout/IconVerticalSolidList"/>
    <dgm:cxn modelId="{8F660600-F22F-4899-BAD8-C5C7E0EF8BE5}" type="presParOf" srcId="{E2C44D0D-D19A-4530-B395-6B4137AB1F00}" destId="{C56DA86C-14B7-4666-A276-1D4C5730FC32}" srcOrd="1" destOrd="0" presId="urn:microsoft.com/office/officeart/2018/2/layout/IconVerticalSolidList"/>
    <dgm:cxn modelId="{DE566A0A-4987-4700-8DA2-11F33D1AD999}" type="presParOf" srcId="{E2C44D0D-D19A-4530-B395-6B4137AB1F00}" destId="{62307259-5FEC-4C44-BC70-5E1EB8880189}" srcOrd="2" destOrd="0" presId="urn:microsoft.com/office/officeart/2018/2/layout/IconVerticalSolidList"/>
    <dgm:cxn modelId="{F82001FF-E56A-48C5-8F6A-D74051867B87}" type="presParOf" srcId="{62307259-5FEC-4C44-BC70-5E1EB8880189}" destId="{17035B0F-9004-4FAE-B311-6911B1341A8B}" srcOrd="0" destOrd="0" presId="urn:microsoft.com/office/officeart/2018/2/layout/IconVerticalSolidList"/>
    <dgm:cxn modelId="{FCE4EF75-68F0-4678-8611-80B82DD62933}" type="presParOf" srcId="{62307259-5FEC-4C44-BC70-5E1EB8880189}" destId="{821572CA-A70B-401E-BE86-D700F0F3AAF0}" srcOrd="1" destOrd="0" presId="urn:microsoft.com/office/officeart/2018/2/layout/IconVerticalSolidList"/>
    <dgm:cxn modelId="{1CC351FD-F7AF-4567-A6B7-095D868D06E7}" type="presParOf" srcId="{62307259-5FEC-4C44-BC70-5E1EB8880189}" destId="{32A8E259-665E-4AB1-A6BF-2805913ABFAB}" srcOrd="2" destOrd="0" presId="urn:microsoft.com/office/officeart/2018/2/layout/IconVerticalSolidList"/>
    <dgm:cxn modelId="{71E55F28-CA4E-4FE6-BF30-FEEABC7BC983}" type="presParOf" srcId="{62307259-5FEC-4C44-BC70-5E1EB8880189}" destId="{A2465C71-9A60-4CB2-BF55-F0A0252D0698}" srcOrd="3" destOrd="0" presId="urn:microsoft.com/office/officeart/2018/2/layout/IconVerticalSolidList"/>
    <dgm:cxn modelId="{4CD0D95F-7016-42D8-8D19-FACB1B8B310D}" type="presParOf" srcId="{E2C44D0D-D19A-4530-B395-6B4137AB1F00}" destId="{EAFCCC71-5FDF-4BF5-8220-F0D6E09B734B}" srcOrd="3" destOrd="0" presId="urn:microsoft.com/office/officeart/2018/2/layout/IconVerticalSolidList"/>
    <dgm:cxn modelId="{F014E113-FD32-4945-A149-1FBC6E144CC0}" type="presParOf" srcId="{E2C44D0D-D19A-4530-B395-6B4137AB1F00}" destId="{DD106DBD-E261-46D0-A334-1C4761EDF6EC}" srcOrd="4" destOrd="0" presId="urn:microsoft.com/office/officeart/2018/2/layout/IconVerticalSolidList"/>
    <dgm:cxn modelId="{B6270B4C-4783-4A17-BA4B-9A36727308EF}" type="presParOf" srcId="{DD106DBD-E261-46D0-A334-1C4761EDF6EC}" destId="{481012B3-08B2-4EB6-BA12-12C332CF8D78}" srcOrd="0" destOrd="0" presId="urn:microsoft.com/office/officeart/2018/2/layout/IconVerticalSolidList"/>
    <dgm:cxn modelId="{30FBEC58-AF8F-4560-81D1-37B89DB8B5F3}" type="presParOf" srcId="{DD106DBD-E261-46D0-A334-1C4761EDF6EC}" destId="{9E65B046-0458-43D9-939D-44679266DF71}" srcOrd="1" destOrd="0" presId="urn:microsoft.com/office/officeart/2018/2/layout/IconVerticalSolidList"/>
    <dgm:cxn modelId="{157CE645-0A6A-443A-BFC6-06F6CD4B22AE}" type="presParOf" srcId="{DD106DBD-E261-46D0-A334-1C4761EDF6EC}" destId="{EF6FECA3-E1DF-4479-A877-CAF01BE47CE2}" srcOrd="2" destOrd="0" presId="urn:microsoft.com/office/officeart/2018/2/layout/IconVerticalSolidList"/>
    <dgm:cxn modelId="{444E3476-8E56-4DAD-A03A-8AC624C3A084}" type="presParOf" srcId="{DD106DBD-E261-46D0-A334-1C4761EDF6EC}" destId="{E9DF9AAA-1F9F-41BE-ACE2-48D3C3CB9642}" srcOrd="3" destOrd="0" presId="urn:microsoft.com/office/officeart/2018/2/layout/IconVerticalSolidList"/>
    <dgm:cxn modelId="{E4276FCD-3C3C-45AF-9816-B6AF15C81FD0}" type="presParOf" srcId="{E2C44D0D-D19A-4530-B395-6B4137AB1F00}" destId="{2A06F489-A51E-4E51-BAB3-BEC9D220DEE7}" srcOrd="5" destOrd="0" presId="urn:microsoft.com/office/officeart/2018/2/layout/IconVerticalSolidList"/>
    <dgm:cxn modelId="{714B2F98-AE88-4FEA-9969-4B8AD4DDB951}" type="presParOf" srcId="{E2C44D0D-D19A-4530-B395-6B4137AB1F00}" destId="{83E1223E-1D4D-488E-81AA-D8B547C5F2E0}" srcOrd="6" destOrd="0" presId="urn:microsoft.com/office/officeart/2018/2/layout/IconVerticalSolidList"/>
    <dgm:cxn modelId="{09D4D148-F776-475E-963F-FAB3544BEC97}" type="presParOf" srcId="{83E1223E-1D4D-488E-81AA-D8B547C5F2E0}" destId="{F812EA61-1A58-470C-82E4-9942588C1386}" srcOrd="0" destOrd="0" presId="urn:microsoft.com/office/officeart/2018/2/layout/IconVerticalSolidList"/>
    <dgm:cxn modelId="{BB1480B5-202B-4595-B90A-0CCDB317515D}" type="presParOf" srcId="{83E1223E-1D4D-488E-81AA-D8B547C5F2E0}" destId="{2E5499F2-CBF9-487A-BD83-47BFBE2E6130}" srcOrd="1" destOrd="0" presId="urn:microsoft.com/office/officeart/2018/2/layout/IconVerticalSolidList"/>
    <dgm:cxn modelId="{F77EF479-30C9-4405-87EB-23770C22CCBD}" type="presParOf" srcId="{83E1223E-1D4D-488E-81AA-D8B547C5F2E0}" destId="{5F47A761-8EB1-4B65-BCD3-C2AC99E13374}" srcOrd="2" destOrd="0" presId="urn:microsoft.com/office/officeart/2018/2/layout/IconVerticalSolidList"/>
    <dgm:cxn modelId="{C800635C-4A0F-4BE4-ACDF-AA4547116141}" type="presParOf" srcId="{83E1223E-1D4D-488E-81AA-D8B547C5F2E0}" destId="{3C4E8806-CCD2-47AC-852F-620C5F37B5F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46B62-DCD1-4A88-A1AF-97AB98EDB2C7}">
      <dsp:nvSpPr>
        <dsp:cNvPr id="0" name=""/>
        <dsp:cNvSpPr/>
      </dsp:nvSpPr>
      <dsp:spPr>
        <a:xfrm>
          <a:off x="3648893" y="4374"/>
          <a:ext cx="1846212" cy="120003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Dikkatsizlik, aşırı hareketlilik ve dürtüsellik yakınmaları</a:t>
          </a:r>
        </a:p>
      </dsp:txBody>
      <dsp:txXfrm>
        <a:off x="3707474" y="62955"/>
        <a:ext cx="1729050" cy="1082876"/>
      </dsp:txXfrm>
    </dsp:sp>
    <dsp:sp modelId="{6FF07254-0C76-40F8-AC23-7DA4244ED2B4}">
      <dsp:nvSpPr>
        <dsp:cNvPr id="0" name=""/>
        <dsp:cNvSpPr/>
      </dsp:nvSpPr>
      <dsp:spPr>
        <a:xfrm>
          <a:off x="1747393" y="604393"/>
          <a:ext cx="5649213" cy="5649213"/>
        </a:xfrm>
        <a:custGeom>
          <a:avLst/>
          <a:gdLst/>
          <a:ahLst/>
          <a:cxnLst/>
          <a:rect l="0" t="0" r="0" b="0"/>
          <a:pathLst>
            <a:path>
              <a:moveTo>
                <a:pt x="3979405" y="246847"/>
              </a:moveTo>
              <a:arcTo wR="2824606" hR="2824606" stAng="17647901" swAng="92275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1E923-965C-4A09-9F08-E9FBB29A5589}">
      <dsp:nvSpPr>
        <dsp:cNvPr id="0" name=""/>
        <dsp:cNvSpPr/>
      </dsp:nvSpPr>
      <dsp:spPr>
        <a:xfrm>
          <a:off x="6095074" y="1416677"/>
          <a:ext cx="1846212" cy="1200038"/>
        </a:xfrm>
        <a:prstGeom prst="roundRect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Gelişimsel düzeye uygun olmayan</a:t>
          </a:r>
        </a:p>
      </dsp:txBody>
      <dsp:txXfrm>
        <a:off x="6153655" y="1475258"/>
        <a:ext cx="1729050" cy="1082876"/>
      </dsp:txXfrm>
    </dsp:sp>
    <dsp:sp modelId="{7AD0E511-188C-4E8C-BCED-7CB2DCC39D17}">
      <dsp:nvSpPr>
        <dsp:cNvPr id="0" name=""/>
        <dsp:cNvSpPr/>
      </dsp:nvSpPr>
      <dsp:spPr>
        <a:xfrm>
          <a:off x="1747393" y="604393"/>
          <a:ext cx="5649213" cy="5649213"/>
        </a:xfrm>
        <a:custGeom>
          <a:avLst/>
          <a:gdLst/>
          <a:ahLst/>
          <a:cxnLst/>
          <a:rect l="0" t="0" r="0" b="0"/>
          <a:pathLst>
            <a:path>
              <a:moveTo>
                <a:pt x="5605250" y="2328193"/>
              </a:moveTo>
              <a:arcTo wR="2824606" hR="2824606" stAng="20992676" swAng="1214648"/>
            </a:path>
          </a:pathLst>
        </a:custGeom>
        <a:noFill/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843A5-EAEF-4235-953F-DFAACF6C9E37}">
      <dsp:nvSpPr>
        <dsp:cNvPr id="0" name=""/>
        <dsp:cNvSpPr/>
      </dsp:nvSpPr>
      <dsp:spPr>
        <a:xfrm>
          <a:off x="6095074" y="4241284"/>
          <a:ext cx="1846212" cy="1200038"/>
        </a:xfrm>
        <a:prstGeom prst="roundRect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Bireyin toplum, iş ve okul gibi alanlarda yaşantısını etkileyen</a:t>
          </a:r>
        </a:p>
      </dsp:txBody>
      <dsp:txXfrm>
        <a:off x="6153655" y="4299865"/>
        <a:ext cx="1729050" cy="1082876"/>
      </dsp:txXfrm>
    </dsp:sp>
    <dsp:sp modelId="{881D40F3-00F4-4C6F-99CB-D873497E1FD1}">
      <dsp:nvSpPr>
        <dsp:cNvPr id="0" name=""/>
        <dsp:cNvSpPr/>
      </dsp:nvSpPr>
      <dsp:spPr>
        <a:xfrm>
          <a:off x="1747393" y="604393"/>
          <a:ext cx="5649213" cy="5649213"/>
        </a:xfrm>
        <a:custGeom>
          <a:avLst/>
          <a:gdLst/>
          <a:ahLst/>
          <a:cxnLst/>
          <a:rect l="0" t="0" r="0" b="0"/>
          <a:pathLst>
            <a:path>
              <a:moveTo>
                <a:pt x="4621691" y="5003801"/>
              </a:moveTo>
              <a:arcTo wR="2824606" hR="2824606" stAng="3029347" swAng="922752"/>
            </a:path>
          </a:pathLst>
        </a:custGeom>
        <a:noFill/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2FACF-A774-4C1B-A24A-D60CD961D046}">
      <dsp:nvSpPr>
        <dsp:cNvPr id="0" name=""/>
        <dsp:cNvSpPr/>
      </dsp:nvSpPr>
      <dsp:spPr>
        <a:xfrm>
          <a:off x="3648893" y="5653587"/>
          <a:ext cx="1846212" cy="1200038"/>
        </a:xfrm>
        <a:prstGeom prst="roundRect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Aşırı hareketlilik ve dürtüsellikle ilgili karakterize olan</a:t>
          </a:r>
        </a:p>
      </dsp:txBody>
      <dsp:txXfrm>
        <a:off x="3707474" y="5712168"/>
        <a:ext cx="1729050" cy="1082876"/>
      </dsp:txXfrm>
    </dsp:sp>
    <dsp:sp modelId="{AF8F06DD-ECB5-4AD0-BC25-D6E3495F7F7E}">
      <dsp:nvSpPr>
        <dsp:cNvPr id="0" name=""/>
        <dsp:cNvSpPr/>
      </dsp:nvSpPr>
      <dsp:spPr>
        <a:xfrm>
          <a:off x="1747393" y="604393"/>
          <a:ext cx="5649213" cy="5649213"/>
        </a:xfrm>
        <a:custGeom>
          <a:avLst/>
          <a:gdLst/>
          <a:ahLst/>
          <a:cxnLst/>
          <a:rect l="0" t="0" r="0" b="0"/>
          <a:pathLst>
            <a:path>
              <a:moveTo>
                <a:pt x="1669808" y="5402366"/>
              </a:moveTo>
              <a:arcTo wR="2824606" hR="2824606" stAng="6847901" swAng="922752"/>
            </a:path>
          </a:pathLst>
        </a:custGeom>
        <a:noFill/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366F8-473B-479E-93EB-D24762CD18E4}">
      <dsp:nvSpPr>
        <dsp:cNvPr id="0" name=""/>
        <dsp:cNvSpPr/>
      </dsp:nvSpPr>
      <dsp:spPr>
        <a:xfrm>
          <a:off x="1202712" y="4241284"/>
          <a:ext cx="1846212" cy="1200038"/>
        </a:xfrm>
        <a:prstGeom prst="roundRect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İyi tanımlanabilen ve milyonlarca çocuk, genç ve yetişkini etkileyen</a:t>
          </a:r>
        </a:p>
      </dsp:txBody>
      <dsp:txXfrm>
        <a:off x="1261293" y="4299865"/>
        <a:ext cx="1729050" cy="1082876"/>
      </dsp:txXfrm>
    </dsp:sp>
    <dsp:sp modelId="{5BF6D081-8E7D-4E9B-AED7-4B11AC220F06}">
      <dsp:nvSpPr>
        <dsp:cNvPr id="0" name=""/>
        <dsp:cNvSpPr/>
      </dsp:nvSpPr>
      <dsp:spPr>
        <a:xfrm>
          <a:off x="1747393" y="604393"/>
          <a:ext cx="5649213" cy="5649213"/>
        </a:xfrm>
        <a:custGeom>
          <a:avLst/>
          <a:gdLst/>
          <a:ahLst/>
          <a:cxnLst/>
          <a:rect l="0" t="0" r="0" b="0"/>
          <a:pathLst>
            <a:path>
              <a:moveTo>
                <a:pt x="43963" y="3321019"/>
              </a:moveTo>
              <a:arcTo wR="2824606" hR="2824606" stAng="10192676" swAng="1214648"/>
            </a:path>
          </a:pathLst>
        </a:custGeom>
        <a:noFill/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DA08F-6440-408C-BBCA-EB7FA05B50B9}">
      <dsp:nvSpPr>
        <dsp:cNvPr id="0" name=""/>
        <dsp:cNvSpPr/>
      </dsp:nvSpPr>
      <dsp:spPr>
        <a:xfrm>
          <a:off x="1202712" y="1416677"/>
          <a:ext cx="1846212" cy="1200038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Nörogelişimsel bir bozukluktur</a:t>
          </a:r>
        </a:p>
      </dsp:txBody>
      <dsp:txXfrm>
        <a:off x="1261293" y="1475258"/>
        <a:ext cx="1729050" cy="1082876"/>
      </dsp:txXfrm>
    </dsp:sp>
    <dsp:sp modelId="{A25189BD-3E0B-4D85-A3CC-7A01A0B0675D}">
      <dsp:nvSpPr>
        <dsp:cNvPr id="0" name=""/>
        <dsp:cNvSpPr/>
      </dsp:nvSpPr>
      <dsp:spPr>
        <a:xfrm>
          <a:off x="1747393" y="604393"/>
          <a:ext cx="5649213" cy="5649213"/>
        </a:xfrm>
        <a:custGeom>
          <a:avLst/>
          <a:gdLst/>
          <a:ahLst/>
          <a:cxnLst/>
          <a:rect l="0" t="0" r="0" b="0"/>
          <a:pathLst>
            <a:path>
              <a:moveTo>
                <a:pt x="1027521" y="645412"/>
              </a:moveTo>
              <a:arcTo wR="2824606" hR="2824606" stAng="13829347" swAng="922752"/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0C041-FCC8-4A64-A57F-5CACBB272236}">
      <dsp:nvSpPr>
        <dsp:cNvPr id="0" name=""/>
        <dsp:cNvSpPr/>
      </dsp:nvSpPr>
      <dsp:spPr>
        <a:xfrm>
          <a:off x="3591462" y="1641851"/>
          <a:ext cx="717521" cy="771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8760" y="0"/>
              </a:lnTo>
              <a:lnTo>
                <a:pt x="358760" y="771335"/>
              </a:lnTo>
              <a:lnTo>
                <a:pt x="717521" y="77133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1502B-82DD-40E5-AF40-33670A0AD9F1}">
      <dsp:nvSpPr>
        <dsp:cNvPr id="0" name=""/>
        <dsp:cNvSpPr/>
      </dsp:nvSpPr>
      <dsp:spPr>
        <a:xfrm>
          <a:off x="3591462" y="870516"/>
          <a:ext cx="717521" cy="771335"/>
        </a:xfrm>
        <a:custGeom>
          <a:avLst/>
          <a:gdLst/>
          <a:ahLst/>
          <a:cxnLst/>
          <a:rect l="0" t="0" r="0" b="0"/>
          <a:pathLst>
            <a:path>
              <a:moveTo>
                <a:pt x="0" y="771335"/>
              </a:moveTo>
              <a:lnTo>
                <a:pt x="358760" y="771335"/>
              </a:lnTo>
              <a:lnTo>
                <a:pt x="358760" y="0"/>
              </a:lnTo>
              <a:lnTo>
                <a:pt x="71752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DFF04C-F350-4021-871E-C0638232B270}">
      <dsp:nvSpPr>
        <dsp:cNvPr id="0" name=""/>
        <dsp:cNvSpPr/>
      </dsp:nvSpPr>
      <dsp:spPr>
        <a:xfrm>
          <a:off x="3857" y="1094741"/>
          <a:ext cx="3587605" cy="10942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/>
            <a:t>DEHB </a:t>
          </a:r>
        </a:p>
      </dsp:txBody>
      <dsp:txXfrm>
        <a:off x="3857" y="1094741"/>
        <a:ext cx="3587605" cy="1094219"/>
      </dsp:txXfrm>
    </dsp:sp>
    <dsp:sp modelId="{FF76B234-AD68-42CC-89BE-E36D5CB2DFD8}">
      <dsp:nvSpPr>
        <dsp:cNvPr id="0" name=""/>
        <dsp:cNvSpPr/>
      </dsp:nvSpPr>
      <dsp:spPr>
        <a:xfrm>
          <a:off x="4308984" y="323406"/>
          <a:ext cx="3587605" cy="10942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/>
            <a:t>Yürütücü işlevlerde sorunlar</a:t>
          </a:r>
        </a:p>
      </dsp:txBody>
      <dsp:txXfrm>
        <a:off x="4308984" y="323406"/>
        <a:ext cx="3587605" cy="1094219"/>
      </dsp:txXfrm>
    </dsp:sp>
    <dsp:sp modelId="{0566AAAB-4219-4F02-BAF3-09C75CDDD27C}">
      <dsp:nvSpPr>
        <dsp:cNvPr id="0" name=""/>
        <dsp:cNvSpPr/>
      </dsp:nvSpPr>
      <dsp:spPr>
        <a:xfrm>
          <a:off x="4308984" y="1866076"/>
          <a:ext cx="3587605" cy="10942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/>
            <a:t>Zayıf öz düzenleme</a:t>
          </a:r>
        </a:p>
      </dsp:txBody>
      <dsp:txXfrm>
        <a:off x="4308984" y="1866076"/>
        <a:ext cx="3587605" cy="10942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0D43F-F6ED-4EEA-81BE-8AC871C8002A}">
      <dsp:nvSpPr>
        <dsp:cNvPr id="0" name=""/>
        <dsp:cNvSpPr/>
      </dsp:nvSpPr>
      <dsp:spPr>
        <a:xfrm>
          <a:off x="1283" y="673807"/>
          <a:ext cx="5006206" cy="300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Yürütücü İşlevler: Bir amaca ulaşmak için kendi davranışını kontrol ederken kullanılan süreçlerdir (Carlson vd., 2013). </a:t>
          </a:r>
        </a:p>
      </dsp:txBody>
      <dsp:txXfrm>
        <a:off x="1283" y="673807"/>
        <a:ext cx="5006206" cy="3003723"/>
      </dsp:txXfrm>
    </dsp:sp>
    <dsp:sp modelId="{900D5B83-D268-4BB7-8481-2053F1DECA5D}">
      <dsp:nvSpPr>
        <dsp:cNvPr id="0" name=""/>
        <dsp:cNvSpPr/>
      </dsp:nvSpPr>
      <dsp:spPr>
        <a:xfrm>
          <a:off x="5508110" y="673807"/>
          <a:ext cx="5006206" cy="300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Öz düzenleme: bireyin planladığı kendine ait düşünceleri, duyguları ve eylemleri ile düzenli olarak becerilerine adapte ettiği kişisel amaçlarını ifade eder. (Zimmerman, 2005)</a:t>
          </a:r>
        </a:p>
      </dsp:txBody>
      <dsp:txXfrm>
        <a:off x="5508110" y="673807"/>
        <a:ext cx="5006206" cy="30037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64E9E-5B04-49B7-AEE1-F2E5EB14B25B}">
      <dsp:nvSpPr>
        <dsp:cNvPr id="0" name=""/>
        <dsp:cNvSpPr/>
      </dsp:nvSpPr>
      <dsp:spPr>
        <a:xfrm>
          <a:off x="0" y="2319"/>
          <a:ext cx="6245265" cy="11757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427E4-57F4-4C3D-BF3E-0EE9CD62D266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7D795-A1C5-43F8-AC3D-C33A7240400E}">
      <dsp:nvSpPr>
        <dsp:cNvPr id="0" name=""/>
        <dsp:cNvSpPr/>
      </dsp:nvSpPr>
      <dsp:spPr>
        <a:xfrm>
          <a:off x="1357965" y="231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Çoklu görevlerde problem çözme adımlarının kullanımı için, birçok seansta uygulama ve yoğun destekle çocuğun bu becerileri geliştirmesi gereklidir. </a:t>
          </a:r>
          <a:endParaRPr lang="en-US" sz="1700" kern="1200"/>
        </a:p>
      </dsp:txBody>
      <dsp:txXfrm>
        <a:off x="1357965" y="2319"/>
        <a:ext cx="4887299" cy="1175727"/>
      </dsp:txXfrm>
    </dsp:sp>
    <dsp:sp modelId="{17035B0F-9004-4FAE-B311-6911B1341A8B}">
      <dsp:nvSpPr>
        <dsp:cNvPr id="0" name=""/>
        <dsp:cNvSpPr/>
      </dsp:nvSpPr>
      <dsp:spPr>
        <a:xfrm>
          <a:off x="0" y="1471979"/>
          <a:ext cx="6245265" cy="11757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572CA-A70B-401E-BE86-D700F0F3AAF0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65C71-9A60-4CB2-BF55-F0A0252D0698}">
      <dsp:nvSpPr>
        <dsp:cNvPr id="0" name=""/>
        <dsp:cNvSpPr/>
      </dsp:nvSpPr>
      <dsp:spPr>
        <a:xfrm>
          <a:off x="1357965" y="147197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“Her görev ya da problemi çözerken yüksek sesle tekrar edeceğimiz adımları hatırlayalım. </a:t>
          </a:r>
          <a:endParaRPr lang="en-US" sz="1700" kern="1200"/>
        </a:p>
      </dsp:txBody>
      <dsp:txXfrm>
        <a:off x="1357965" y="1471979"/>
        <a:ext cx="4887299" cy="1175727"/>
      </dsp:txXfrm>
    </dsp:sp>
    <dsp:sp modelId="{481012B3-08B2-4EB6-BA12-12C332CF8D78}">
      <dsp:nvSpPr>
        <dsp:cNvPr id="0" name=""/>
        <dsp:cNvSpPr/>
      </dsp:nvSpPr>
      <dsp:spPr>
        <a:xfrm>
          <a:off x="0" y="2941639"/>
          <a:ext cx="6245265" cy="11757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5B046-0458-43D9-939D-44679266DF71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F9AAA-1F9F-41BE-ACE2-48D3C3CB9642}">
      <dsp:nvSpPr>
        <dsp:cNvPr id="0" name=""/>
        <dsp:cNvSpPr/>
      </dsp:nvSpPr>
      <dsp:spPr>
        <a:xfrm>
          <a:off x="1357965" y="294163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Başlangıçta tamamını hatırlamak zor olabilir, ama pratik yaptıkça ne söyleyeceğini daha iyi bileceksin.</a:t>
          </a:r>
          <a:endParaRPr lang="en-US" sz="1700" kern="1200"/>
        </a:p>
      </dsp:txBody>
      <dsp:txXfrm>
        <a:off x="1357965" y="2941639"/>
        <a:ext cx="4887299" cy="1175727"/>
      </dsp:txXfrm>
    </dsp:sp>
    <dsp:sp modelId="{F812EA61-1A58-470C-82E4-9942588C1386}">
      <dsp:nvSpPr>
        <dsp:cNvPr id="0" name=""/>
        <dsp:cNvSpPr/>
      </dsp:nvSpPr>
      <dsp:spPr>
        <a:xfrm>
          <a:off x="0" y="4411299"/>
          <a:ext cx="6245265" cy="11757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499F2-CBF9-487A-BD83-47BFBE2E6130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E8806-CCD2-47AC-852F-620C5F37B5F5}">
      <dsp:nvSpPr>
        <dsp:cNvPr id="0" name=""/>
        <dsp:cNvSpPr/>
      </dsp:nvSpPr>
      <dsp:spPr>
        <a:xfrm>
          <a:off x="1357965" y="441129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Bir tanesini deneyelim. </a:t>
          </a:r>
          <a:endParaRPr lang="en-US" sz="1700" kern="1200"/>
        </a:p>
      </dsp:txBody>
      <dsp:txXfrm>
        <a:off x="1357965" y="4411299"/>
        <a:ext cx="4887299" cy="1175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9022D9-7E83-9725-EC92-DEB62B805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AFFC575-69C2-FBFB-C48F-8319B3B35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AB07A10-7D01-55F2-11E6-A9B5D179D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7194-5503-4017-8113-1FE87B6D3F52}" type="datetimeFigureOut">
              <a:rPr lang="tr-TR" smtClean="0"/>
              <a:t>4.12.2023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16B1FF8-A68C-14CB-F89D-EA6D32CA0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31D04DD-2582-A178-E221-F5BE0B737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A9E-F740-4023-9A2C-3C2AE9D022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641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3D5DF5-733E-FE6E-436D-EB9FEDE8A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755637B-AF24-D29B-77A5-554DE163D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615AF8F-7BD1-9E7E-8352-4BE456C94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7194-5503-4017-8113-1FE87B6D3F52}" type="datetimeFigureOut">
              <a:rPr lang="tr-TR" smtClean="0"/>
              <a:t>4.12.2023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6BBE1F9-D888-0934-452F-274240C57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573BDC6-2AF0-0F00-E003-2F250F47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A9E-F740-4023-9A2C-3C2AE9D022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097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6719C78-1221-D5EE-25EE-784DE78C9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23CB268-000C-F141-A405-CF9EEC1F1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C385E1-BD11-765A-211C-2794F907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7194-5503-4017-8113-1FE87B6D3F52}" type="datetimeFigureOut">
              <a:rPr lang="tr-TR" smtClean="0"/>
              <a:t>4.12.2023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D53FCB2-AF84-55D2-47D8-3EF29650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6C3FC03-0C5C-80B6-6936-CC55E6E6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A9E-F740-4023-9A2C-3C2AE9D022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515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1C92E7-1B1F-D0DA-B254-894691E9F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6CA246-52FF-E022-8EA9-F4AC590E4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C9D55EA-DFE1-EADB-A329-FFB5851FE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7194-5503-4017-8113-1FE87B6D3F52}" type="datetimeFigureOut">
              <a:rPr lang="tr-TR" smtClean="0"/>
              <a:t>4.12.2023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8765820-ECDB-75AF-2350-3FED26C25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D9E0096-3149-0E46-3019-C58BAC5F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A9E-F740-4023-9A2C-3C2AE9D022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046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A7FD2F-99E1-D73B-C4A9-D61FEF187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50F3A97-1E82-8406-2128-D10B211F2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5521F74-7BDF-07FD-7085-2ED6C6EB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7194-5503-4017-8113-1FE87B6D3F52}" type="datetimeFigureOut">
              <a:rPr lang="tr-TR" smtClean="0"/>
              <a:t>4.12.2023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7087B4F-3A55-EE17-9583-BF019BFD1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0B048E-F640-3FBC-83AF-D5E87514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A9E-F740-4023-9A2C-3C2AE9D022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005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4F87B6-4348-9168-A1EA-90D049356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CCCF67-5051-9F9A-177D-839E264AF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1020EE7-577E-B96D-B4D3-79E6271CF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9E3653B-16DA-81F3-D590-596EC2C7C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7194-5503-4017-8113-1FE87B6D3F52}" type="datetimeFigureOut">
              <a:rPr lang="tr-TR" smtClean="0"/>
              <a:t>4.12.2023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3E88E7F-4DCE-63E8-C545-85A9FF476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ABC254D-0D74-C258-227C-34CB4BDA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A9E-F740-4023-9A2C-3C2AE9D022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769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EAEB99-C082-70BD-5DF7-91D43625B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474D9A6-BC07-3F2C-6EC0-709EE761A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B6295C7-7930-2A68-48C4-1D9E3E343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FE7052E-D8AE-53CE-BCD5-284595BB8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1BF2420-8574-0EB8-7C15-F1EF3356FA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769C946-7AB5-510E-9AEF-D58A76F91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7194-5503-4017-8113-1FE87B6D3F52}" type="datetimeFigureOut">
              <a:rPr lang="tr-TR" smtClean="0"/>
              <a:t>4.12.2023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4F918F0-6752-BEEF-AAD0-D5F144AE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CE8F300-24A0-A426-449B-F8FC65989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A9E-F740-4023-9A2C-3C2AE9D022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713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F955C0-1CC6-C557-5F4A-DBCC1D66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AD890BE-3A6B-AC84-3AF0-E7AC59D5C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7194-5503-4017-8113-1FE87B6D3F52}" type="datetimeFigureOut">
              <a:rPr lang="tr-TR" smtClean="0"/>
              <a:t>4.12.2023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FDC0A5F-D0DB-3716-39DF-5FA07DA9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9881CD3-07C8-D5AA-7A41-0C2432779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A9E-F740-4023-9A2C-3C2AE9D022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484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149E62E-0FFE-FD9D-EBD7-7F641822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7194-5503-4017-8113-1FE87B6D3F52}" type="datetimeFigureOut">
              <a:rPr lang="tr-TR" smtClean="0"/>
              <a:t>4.12.2023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9275907-FADF-69F0-D139-49AF47EFD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A54C75B-3799-39B8-2847-98FC47010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A9E-F740-4023-9A2C-3C2AE9D022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221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5E89DD-7D44-BEB5-06C3-645B79FEA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96C10D-9A2D-62A9-E31F-F10DD747B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67B7F1A-23D3-67B1-3AB0-03A796246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397416B-C991-7FD1-BBA9-59CEA3A56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7194-5503-4017-8113-1FE87B6D3F52}" type="datetimeFigureOut">
              <a:rPr lang="tr-TR" smtClean="0"/>
              <a:t>4.12.2023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39F7A9A-56E8-533B-206B-725DEB0BB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59F68EA-9BA9-7D2D-4A68-0CF37971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A9E-F740-4023-9A2C-3C2AE9D022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964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4F276E-CCE6-5533-34A5-D3453B04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42B3BB3-EBFB-A3A9-679B-F8F0954D0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BEA7847-894E-7374-8FAC-BBC4AEB7E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625EF15-31FB-F556-420F-3BFC4AFBA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7194-5503-4017-8113-1FE87B6D3F52}" type="datetimeFigureOut">
              <a:rPr lang="tr-TR" smtClean="0"/>
              <a:t>4.12.2023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F2A342B-635E-C1DD-08AD-0C81622D5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99F0F02-7297-5F94-61ED-4BD9D6C1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A9E-F740-4023-9A2C-3C2AE9D022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504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ED60903-7244-3918-101D-43C03A8C1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D209C53-EC29-C1DE-50A5-1020E5E1E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D09314E-810B-4710-FF8C-396E738A8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87194-5503-4017-8113-1FE87B6D3F52}" type="datetimeFigureOut">
              <a:rPr lang="tr-TR" smtClean="0"/>
              <a:t>4.12.2023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090E82C-327D-8348-F924-8E67C90E3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0131924-FF96-EBEB-AE61-C831A551A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0CA9E-F740-4023-9A2C-3C2AE9D022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12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045660B-536D-70AF-4ED1-1A652E8B5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488" y="1124712"/>
            <a:ext cx="4023360" cy="3200400"/>
          </a:xfrm>
        </p:spPr>
        <p:txBody>
          <a:bodyPr>
            <a:normAutofit/>
          </a:bodyPr>
          <a:lstStyle/>
          <a:p>
            <a:pPr algn="l"/>
            <a:r>
              <a:rPr lang="tr-TR" sz="3000" b="0" i="0">
                <a:effectLst/>
                <a:latin typeface="Open Sans" panose="020B0606030504020204" pitchFamily="34" charset="0"/>
              </a:rPr>
              <a:t>Erken Çocukluk Döneminde Dikkat Eksikliği/Hiperaktivite Bozukluğuna Eğitsel Ve Davranışsal Müdahale</a:t>
            </a:r>
            <a:br>
              <a:rPr lang="tr-TR" sz="3000" b="0" i="0">
                <a:effectLst/>
                <a:latin typeface="Open Sans" panose="020B0606030504020204" pitchFamily="34" charset="0"/>
              </a:rPr>
            </a:br>
            <a:endParaRPr lang="tr-TR" sz="30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Resim 3" descr="metin, balon, sıcak hava balonu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AECF4652-A804-BF99-BAE0-EF2D0C70F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16" y="409044"/>
            <a:ext cx="4270809" cy="60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79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5D99971E-F300-74B4-0C04-342026B125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312307"/>
              </p:ext>
            </p:extLst>
          </p:nvPr>
        </p:nvGraphicFramePr>
        <p:xfrm>
          <a:off x="1780880" y="1542051"/>
          <a:ext cx="7900447" cy="3283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Metin kutusu 7">
            <a:extLst>
              <a:ext uri="{FF2B5EF4-FFF2-40B4-BE49-F238E27FC236}">
                <a16:creationId xmlns:a16="http://schemas.microsoft.com/office/drawing/2014/main" id="{F7E2708F-10D7-DCE7-751A-2371AF768086}"/>
              </a:ext>
            </a:extLst>
          </p:cNvPr>
          <p:cNvSpPr txBox="1"/>
          <p:nvPr/>
        </p:nvSpPr>
        <p:spPr>
          <a:xfrm>
            <a:off x="8578392" y="5602895"/>
            <a:ext cx="296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/>
              <a:t>(</a:t>
            </a:r>
            <a:r>
              <a:rPr lang="tr-TR" dirty="0" err="1"/>
              <a:t>Barkley</a:t>
            </a:r>
            <a:r>
              <a:rPr lang="tr-TR" dirty="0"/>
              <a:t>, 2016)</a:t>
            </a:r>
          </a:p>
        </p:txBody>
      </p:sp>
    </p:spTree>
    <p:extLst>
      <p:ext uri="{BB962C8B-B14F-4D97-AF65-F5344CB8AC3E}">
        <p14:creationId xmlns:p14="http://schemas.microsoft.com/office/powerpoint/2010/main" val="219152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63106733-63ED-BD75-755D-F595B9775D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359444"/>
              </p:ext>
            </p:extLst>
          </p:nvPr>
        </p:nvGraphicFramePr>
        <p:xfrm>
          <a:off x="838200" y="109976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8444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1" name="Rectangle 105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372367-7FDA-FF21-211A-8868BC6E0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3600" dirty="0"/>
              <a:t>Peki ne yapalım?</a:t>
            </a:r>
          </a:p>
        </p:txBody>
      </p:sp>
      <p:pic>
        <p:nvPicPr>
          <p:cNvPr id="1034" name="Picture 10" descr="Soru işareti (?) nedir ve klavyede nasıl yapılır? Soru simgesi ve emojisi  anlamı (Kısayol kopyala) - NASIL YAPILIR">
            <a:extLst>
              <a:ext uri="{FF2B5EF4-FFF2-40B4-BE49-F238E27FC236}">
                <a16:creationId xmlns:a16="http://schemas.microsoft.com/office/drawing/2014/main" id="{CD8968F1-0F19-0075-889D-D495391C2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6" r="19955" b="2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3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5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849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693061-FFC3-4974-1011-79001EBC3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DEHB’de Anne-Baba Eğitimi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525C1EE-C96F-142D-9B98-7B7090F64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tr-TR" dirty="0"/>
              <a:t>Pozitif ilgi gösterme </a:t>
            </a:r>
          </a:p>
          <a:p>
            <a:r>
              <a:rPr lang="tr-TR" dirty="0"/>
              <a:t>Uygun davranışların ödüllendirilmesi</a:t>
            </a:r>
          </a:p>
          <a:p>
            <a:r>
              <a:rPr lang="tr-TR" dirty="0"/>
              <a:t>Planlı görmezden gelme </a:t>
            </a:r>
          </a:p>
          <a:p>
            <a:r>
              <a:rPr lang="tr-TR" dirty="0"/>
              <a:t>Geçişlerin yönetilmesi </a:t>
            </a:r>
          </a:p>
          <a:p>
            <a:r>
              <a:rPr lang="tr-TR" dirty="0"/>
              <a:t>Hedef davranışlar &amp; sembol pekiştirme </a:t>
            </a:r>
          </a:p>
          <a:p>
            <a:r>
              <a:rPr lang="tr-TR" dirty="0"/>
              <a:t>“Mola” &amp; “tepkinin bedeli” kullanımı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21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0F75D8A-0FBB-39B7-976C-6D24B3B3E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tr-TR" sz="4100">
                <a:solidFill>
                  <a:srgbClr val="FFFFFF"/>
                </a:solidFill>
              </a:rPr>
              <a:t>Okul Düzenlemeleri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4117B1-B9D0-AAAE-A012-D00593E92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tr-TR" sz="2600"/>
              <a:t>Günlük ödev ve etkinliklerin kontrolü </a:t>
            </a:r>
          </a:p>
          <a:p>
            <a:r>
              <a:rPr lang="tr-TR" sz="2600"/>
              <a:t>Sınıfta uygun yerlere oturtma </a:t>
            </a:r>
          </a:p>
          <a:p>
            <a:r>
              <a:rPr lang="tr-TR" sz="2600"/>
              <a:t>Az hacimli çalışmalar </a:t>
            </a:r>
          </a:p>
          <a:p>
            <a:r>
              <a:rPr lang="tr-TR" sz="2600"/>
              <a:t>Haftalık/günlük ilerleme raporları </a:t>
            </a:r>
          </a:p>
          <a:p>
            <a:r>
              <a:rPr lang="tr-TR" sz="2600"/>
              <a:t>Alternatif sınav uygulama (sözlü/yazılı) </a:t>
            </a:r>
          </a:p>
          <a:p>
            <a:r>
              <a:rPr lang="tr-TR" sz="2600"/>
              <a:t>Testlerde ilave zaman verme (gerekirse)</a:t>
            </a:r>
          </a:p>
        </p:txBody>
      </p:sp>
    </p:spTree>
    <p:extLst>
      <p:ext uri="{BB962C8B-B14F-4D97-AF65-F5344CB8AC3E}">
        <p14:creationId xmlns:p14="http://schemas.microsoft.com/office/powerpoint/2010/main" val="2972037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6DEB450-DDB1-4BCC-1002-3EB1755F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İyileştirici Eğitim Çalışmaları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1EDEB4-9AB4-251E-BC0C-86B1ABB44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tr-TR" dirty="0"/>
              <a:t>Beceri eksiklikleri devam ediyorsa- hedef: </a:t>
            </a:r>
          </a:p>
          <a:p>
            <a:r>
              <a:rPr lang="tr-TR" dirty="0"/>
              <a:t>Ders çalışma becerileri ve akademik yetersizlikler </a:t>
            </a:r>
          </a:p>
          <a:p>
            <a:r>
              <a:rPr lang="tr-TR" dirty="0"/>
              <a:t>Düşünceleri ve eşyaları düzenleyememe </a:t>
            </a:r>
          </a:p>
          <a:p>
            <a:r>
              <a:rPr lang="tr-TR" dirty="0"/>
              <a:t>Öncelikleri belirleme &amp; zamanı yönetme </a:t>
            </a:r>
          </a:p>
          <a:p>
            <a:r>
              <a:rPr lang="tr-TR" dirty="0"/>
              <a:t>Sohbetlerde kendini izleme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8ECD56-7D83-B014-A96D-98BE29A61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293" y="647849"/>
            <a:ext cx="6309298" cy="650087"/>
          </a:xfrm>
        </p:spPr>
        <p:txBody>
          <a:bodyPr anchor="b">
            <a:normAutofit/>
          </a:bodyPr>
          <a:lstStyle/>
          <a:p>
            <a:pPr algn="ctr"/>
            <a:r>
              <a:rPr lang="tr-TR" sz="3200" dirty="0"/>
              <a:t>Uyarlanmış Çalışma Örnekleri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24C2BA-7629-9093-D8B0-3B47C654E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3094316"/>
            <a:ext cx="6946507" cy="2886991"/>
          </a:xfrm>
        </p:spPr>
        <p:txBody>
          <a:bodyPr anchor="t">
            <a:normAutofit/>
          </a:bodyPr>
          <a:lstStyle/>
          <a:p>
            <a:endParaRPr lang="tr-TR" sz="1700" dirty="0"/>
          </a:p>
          <a:p>
            <a:endParaRPr lang="tr-TR" sz="1700" dirty="0"/>
          </a:p>
          <a:p>
            <a:endParaRPr lang="tr-TR" sz="1700" dirty="0"/>
          </a:p>
          <a:p>
            <a:pPr marL="0" indent="0">
              <a:buNone/>
            </a:pPr>
            <a:endParaRPr lang="tr-TR" sz="1700" dirty="0"/>
          </a:p>
          <a:p>
            <a:endParaRPr lang="tr-TR" sz="1700" dirty="0"/>
          </a:p>
          <a:p>
            <a:endParaRPr lang="tr-TR" sz="1700" dirty="0"/>
          </a:p>
          <a:p>
            <a:pPr marL="0" indent="0">
              <a:buNone/>
            </a:pPr>
            <a:endParaRPr lang="tr-TR" sz="1700" dirty="0"/>
          </a:p>
          <a:p>
            <a:pPr marL="0" indent="0">
              <a:buNone/>
            </a:pPr>
            <a:r>
              <a:rPr lang="tr-TR" sz="1700" dirty="0"/>
              <a:t>(Bu çalışmalar Philip </a:t>
            </a:r>
            <a:r>
              <a:rPr lang="tr-TR" sz="1700" dirty="0" err="1"/>
              <a:t>Kendall’in</a:t>
            </a:r>
            <a:r>
              <a:rPr lang="tr-TR" sz="1700" dirty="0"/>
              <a:t> uygulama kılavuzundan uyarlanmıştır.)</a:t>
            </a:r>
          </a:p>
        </p:txBody>
      </p:sp>
      <p:pic>
        <p:nvPicPr>
          <p:cNvPr id="2050" name="Picture 2" descr="İşçilerin Günlük ve Haftalık Çalışma Saati - Onur Koçak">
            <a:extLst>
              <a:ext uri="{FF2B5EF4-FFF2-40B4-BE49-F238E27FC236}">
                <a16:creationId xmlns:a16="http://schemas.microsoft.com/office/drawing/2014/main" id="{B2422863-A660-D341-27F1-D5A57C4BB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2862" y="1729304"/>
            <a:ext cx="5319062" cy="28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056" name="Rectangle 2055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" name="Rectangle 2056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9316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F3AC8C-FB0C-9510-CA12-D100A1E5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Çalışma 1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629FCF-2C96-001D-55FA-326DB7F80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Amaç: Çocuğun problem çözme adımlarını öğrenmesi</a:t>
            </a:r>
          </a:p>
          <a:p>
            <a:r>
              <a:rPr lang="tr-TR" dirty="0"/>
              <a:t>Problem çözme süreci</a:t>
            </a:r>
          </a:p>
          <a:p>
            <a:pPr lvl="1"/>
            <a:r>
              <a:rPr lang="tr-TR" dirty="0"/>
              <a:t>Dur düşün problem çözme sürecinin nasıl kullanılacağı</a:t>
            </a:r>
          </a:p>
          <a:p>
            <a:pPr lvl="1"/>
            <a:r>
              <a:rPr lang="tr-TR" dirty="0"/>
              <a:t>Hepimizin yaptığı ve bazen kaçınılmaz olarak meydana gelen hatalarla baş etmeyi</a:t>
            </a:r>
          </a:p>
          <a:p>
            <a:pPr lvl="1"/>
            <a:r>
              <a:rPr lang="tr-TR" dirty="0"/>
              <a:t>Kendini ödüllendirmeyi </a:t>
            </a:r>
          </a:p>
        </p:txBody>
      </p:sp>
    </p:spTree>
    <p:extLst>
      <p:ext uri="{BB962C8B-B14F-4D97-AF65-F5344CB8AC3E}">
        <p14:creationId xmlns:p14="http://schemas.microsoft.com/office/powerpoint/2010/main" val="777379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0550F5B9-399F-4FAD-AE6C-ED65F9A43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6A86677-3180-8748-4210-C97DE7195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10047"/>
            <a:ext cx="3300984" cy="1645920"/>
          </a:xfrm>
        </p:spPr>
        <p:txBody>
          <a:bodyPr>
            <a:normAutofit/>
          </a:bodyPr>
          <a:lstStyle/>
          <a:p>
            <a:r>
              <a:rPr lang="tr-TR" sz="2800"/>
              <a:t>Çalışma 1</a:t>
            </a: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08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43FDE4-2966-BCAB-D739-0B29904F6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144" y="510047"/>
            <a:ext cx="6858000" cy="1645920"/>
          </a:xfrm>
        </p:spPr>
        <p:txBody>
          <a:bodyPr anchor="ctr">
            <a:normAutofit/>
          </a:bodyPr>
          <a:lstStyle/>
          <a:p>
            <a:r>
              <a:rPr lang="tr-TR" sz="1800" dirty="0"/>
              <a:t>Sıralanmış belli harf, sayı ve resimleri içerir. </a:t>
            </a:r>
          </a:p>
          <a:p>
            <a:r>
              <a:rPr lang="tr-TR" sz="1800" dirty="0"/>
              <a:t>Çocuk sıralamayı anlamaya çalışıp dört seçenekten sırada hangisinin olduğunu seçmelidir. </a:t>
            </a:r>
          </a:p>
          <a:p>
            <a:r>
              <a:rPr lang="tr-TR" sz="1800" dirty="0"/>
              <a:t>Burada basit sıralamalardan daha zor olanlarına kadar çok çeşitli görevler olmalıdır.</a:t>
            </a:r>
          </a:p>
        </p:txBody>
      </p:sp>
      <p:pic>
        <p:nvPicPr>
          <p:cNvPr id="4100" name="Picture 4" descr="OKUL ÖNCESİ MATEMATİK RAKAM EŞLEŞTİRME - eetkinlik | eetkinlik">
            <a:extLst>
              <a:ext uri="{FF2B5EF4-FFF2-40B4-BE49-F238E27FC236}">
                <a16:creationId xmlns:a16="http://schemas.microsoft.com/office/drawing/2014/main" id="{9F7E6064-F8DA-7D28-1519-9F9E5D895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7" t="12646" r="9915" b="8316"/>
          <a:stretch/>
        </p:blipFill>
        <p:spPr bwMode="auto">
          <a:xfrm>
            <a:off x="1366262" y="2599364"/>
            <a:ext cx="455579" cy="36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Okul Öncesi Olay Sıralama Etkinlikleri - Anasınıfı Etkinlikleri">
            <a:extLst>
              <a:ext uri="{FF2B5EF4-FFF2-40B4-BE49-F238E27FC236}">
                <a16:creationId xmlns:a16="http://schemas.microsoft.com/office/drawing/2014/main" id="{39CE227D-AD18-5CBD-E229-B2204B4B6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70"/>
          <a:stretch/>
        </p:blipFill>
        <p:spPr bwMode="auto">
          <a:xfrm>
            <a:off x="2785943" y="3963944"/>
            <a:ext cx="4170380" cy="103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kul Öncesi Olay Sıralama Etkinlikleri - Anasınıfı Etkinlikleri">
            <a:extLst>
              <a:ext uri="{FF2B5EF4-FFF2-40B4-BE49-F238E27FC236}">
                <a16:creationId xmlns:a16="http://schemas.microsoft.com/office/drawing/2014/main" id="{3D04C574-8104-6D41-3FBC-003F59C0C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8" t="65625" r="788" b="1245"/>
          <a:stretch/>
        </p:blipFill>
        <p:spPr bwMode="auto">
          <a:xfrm>
            <a:off x="7637794" y="3975181"/>
            <a:ext cx="4057287" cy="100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791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A86677-3180-8748-4210-C97DE7195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75" y="368645"/>
            <a:ext cx="3300984" cy="1645920"/>
          </a:xfrm>
        </p:spPr>
        <p:txBody>
          <a:bodyPr>
            <a:normAutofit/>
          </a:bodyPr>
          <a:lstStyle/>
          <a:p>
            <a:r>
              <a:rPr lang="tr-TR" sz="2800" dirty="0"/>
              <a:t>Çalışma 2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43FDE4-2966-BCAB-D739-0B29904F6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144" y="510047"/>
            <a:ext cx="6858000" cy="1645920"/>
          </a:xfrm>
        </p:spPr>
        <p:txBody>
          <a:bodyPr anchor="ctr">
            <a:normAutofit/>
          </a:bodyPr>
          <a:lstStyle/>
          <a:p>
            <a:r>
              <a:rPr lang="tr-TR" sz="1800" dirty="0"/>
              <a:t>Çocuğa uygun düzeyde labirentler verilmelidir. </a:t>
            </a:r>
          </a:p>
          <a:p>
            <a:r>
              <a:rPr lang="tr-TR" sz="1800" dirty="0"/>
              <a:t>Çocuğa uygun kalem, boya, pastel boya tercih edilmelidir.</a:t>
            </a:r>
          </a:p>
          <a:p>
            <a:r>
              <a:rPr lang="tr-TR" sz="1800" dirty="0"/>
              <a:t>Burada basit görevlerden daha zor olanlarına kadar çok çeşitli görevler olmalıdır.</a:t>
            </a:r>
          </a:p>
          <a:p>
            <a:endParaRPr lang="tr-TR" sz="18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4BF4EC1-1FA6-A1C7-81AE-60112596EF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18" t="33127" r="8840" b="12989"/>
          <a:stretch/>
        </p:blipFill>
        <p:spPr>
          <a:xfrm>
            <a:off x="5898918" y="3124043"/>
            <a:ext cx="5611210" cy="2809188"/>
          </a:xfrm>
          <a:prstGeom prst="rect">
            <a:avLst/>
          </a:prstGeom>
        </p:spPr>
      </p:pic>
      <p:pic>
        <p:nvPicPr>
          <p:cNvPr id="5122" name="Picture 2" descr="labirent için en iyi 98 fikir | labirent, labirentler, okul öncesi">
            <a:extLst>
              <a:ext uri="{FF2B5EF4-FFF2-40B4-BE49-F238E27FC236}">
                <a16:creationId xmlns:a16="http://schemas.microsoft.com/office/drawing/2014/main" id="{F56A4A33-B550-D0DD-FBEF-824FE39A4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1"/>
          <a:stretch/>
        </p:blipFill>
        <p:spPr bwMode="auto">
          <a:xfrm>
            <a:off x="1003876" y="1780933"/>
            <a:ext cx="2994582" cy="4253873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</p:pic>
      <p:sp>
        <p:nvSpPr>
          <p:cNvPr id="7" name="Ok: Yukarı Bükülü 6">
            <a:extLst>
              <a:ext uri="{FF2B5EF4-FFF2-40B4-BE49-F238E27FC236}">
                <a16:creationId xmlns:a16="http://schemas.microsoft.com/office/drawing/2014/main" id="{DB9DEF40-492A-66EF-245B-FC3F41A46A14}"/>
              </a:ext>
            </a:extLst>
          </p:cNvPr>
          <p:cNvSpPr/>
          <p:nvPr/>
        </p:nvSpPr>
        <p:spPr>
          <a:xfrm rot="9391992">
            <a:off x="1700745" y="2759214"/>
            <a:ext cx="462282" cy="215716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8" name="Ok: Yukarı Bükülü 7">
            <a:extLst>
              <a:ext uri="{FF2B5EF4-FFF2-40B4-BE49-F238E27FC236}">
                <a16:creationId xmlns:a16="http://schemas.microsoft.com/office/drawing/2014/main" id="{C97785D9-D962-BE6A-69EA-E6E0AF4BF744}"/>
              </a:ext>
            </a:extLst>
          </p:cNvPr>
          <p:cNvSpPr/>
          <p:nvPr/>
        </p:nvSpPr>
        <p:spPr>
          <a:xfrm rot="1976583">
            <a:off x="1737842" y="3321141"/>
            <a:ext cx="462282" cy="215716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9" name="Çarpım İşareti 8">
            <a:extLst>
              <a:ext uri="{FF2B5EF4-FFF2-40B4-BE49-F238E27FC236}">
                <a16:creationId xmlns:a16="http://schemas.microsoft.com/office/drawing/2014/main" id="{24BCFCC7-1AD4-B534-C899-3144630BDB3A}"/>
              </a:ext>
            </a:extLst>
          </p:cNvPr>
          <p:cNvSpPr/>
          <p:nvPr/>
        </p:nvSpPr>
        <p:spPr>
          <a:xfrm>
            <a:off x="2963920" y="3124043"/>
            <a:ext cx="292231" cy="312838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EAEC052E-BE60-D17C-996B-7886877B2B9B}"/>
              </a:ext>
            </a:extLst>
          </p:cNvPr>
          <p:cNvCxnSpPr/>
          <p:nvPr/>
        </p:nvCxnSpPr>
        <p:spPr>
          <a:xfrm flipV="1">
            <a:off x="2501167" y="3212787"/>
            <a:ext cx="279740" cy="303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D49AC3FD-4268-79FF-2ECE-5F0590BB196C}"/>
              </a:ext>
            </a:extLst>
          </p:cNvPr>
          <p:cNvCxnSpPr/>
          <p:nvPr/>
        </p:nvCxnSpPr>
        <p:spPr>
          <a:xfrm>
            <a:off x="2501167" y="3645211"/>
            <a:ext cx="128911" cy="227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72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Hadi bir kelime bulutu oluşturalım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1" t="24928" r="1450" b="7292"/>
          <a:stretch/>
        </p:blipFill>
        <p:spPr bwMode="auto">
          <a:xfrm>
            <a:off x="2286000" y="1447801"/>
            <a:ext cx="7924800" cy="517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151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B6FBC1-994D-7CE1-A74B-2FD0D43E3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Dur Düşün Paraları</a:t>
            </a:r>
          </a:p>
        </p:txBody>
      </p:sp>
      <p:pic>
        <p:nvPicPr>
          <p:cNvPr id="6146" name="Picture 2" descr="9.Emisyon 3.Tertip 10 Lira [C143] &gt; TC Kağıt Paraları &gt; Koleksiyon.Org">
            <a:extLst>
              <a:ext uri="{FF2B5EF4-FFF2-40B4-BE49-F238E27FC236}">
                <a16:creationId xmlns:a16="http://schemas.microsoft.com/office/drawing/2014/main" id="{6AB0595D-6921-6C17-A3E9-5722B19195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7" y="2012243"/>
            <a:ext cx="1895573" cy="92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9.Emisyon 3.Tertip 10 Lira [C143] &gt; TC Kağıt Paraları &gt; Koleksiyon.Org">
            <a:extLst>
              <a:ext uri="{FF2B5EF4-FFF2-40B4-BE49-F238E27FC236}">
                <a16:creationId xmlns:a16="http://schemas.microsoft.com/office/drawing/2014/main" id="{D8EFBE52-C8E9-54E7-C7C0-E89E3C525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480" y="2007581"/>
            <a:ext cx="1895573" cy="92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9.Emisyon 3.Tertip 10 Lira [C143] &gt; TC Kağıt Paraları &gt; Koleksiyon.Org">
            <a:extLst>
              <a:ext uri="{FF2B5EF4-FFF2-40B4-BE49-F238E27FC236}">
                <a16:creationId xmlns:a16="http://schemas.microsoft.com/office/drawing/2014/main" id="{CFF3A81B-DCE7-A4DE-6BF9-0E31314FB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04" y="5693543"/>
            <a:ext cx="1895573" cy="92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9.Emisyon 3.Tertip 10 Lira [C143] &gt; TC Kağıt Paraları &gt; Koleksiyon.Org">
            <a:extLst>
              <a:ext uri="{FF2B5EF4-FFF2-40B4-BE49-F238E27FC236}">
                <a16:creationId xmlns:a16="http://schemas.microsoft.com/office/drawing/2014/main" id="{F08B3DB8-13A0-965E-8442-E4FEFE77E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77" y="5687161"/>
            <a:ext cx="1895573" cy="92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9.Emisyon 3.Tertip 10 Lira [C143] &gt; TC Kağıt Paraları &gt; Koleksiyon.Org">
            <a:extLst>
              <a:ext uri="{FF2B5EF4-FFF2-40B4-BE49-F238E27FC236}">
                <a16:creationId xmlns:a16="http://schemas.microsoft.com/office/drawing/2014/main" id="{CFC77D31-42C0-84A3-FE43-89D46A214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04" y="4762104"/>
            <a:ext cx="1895573" cy="92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9.Emisyon 3.Tertip 10 Lira [C143] &gt; TC Kağıt Paraları &gt; Koleksiyon.Org">
            <a:extLst>
              <a:ext uri="{FF2B5EF4-FFF2-40B4-BE49-F238E27FC236}">
                <a16:creationId xmlns:a16="http://schemas.microsoft.com/office/drawing/2014/main" id="{39D59A0C-0DBE-1031-2691-784BD9BC5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77" y="4771283"/>
            <a:ext cx="1895573" cy="92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9.Emisyon 3.Tertip 10 Lira [C143] &gt; TC Kağıt Paraları &gt; Koleksiyon.Org">
            <a:extLst>
              <a:ext uri="{FF2B5EF4-FFF2-40B4-BE49-F238E27FC236}">
                <a16:creationId xmlns:a16="http://schemas.microsoft.com/office/drawing/2014/main" id="{4A5E18CC-C0DA-D929-939C-192888B2C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27" y="3856959"/>
            <a:ext cx="1895573" cy="92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9.Emisyon 3.Tertip 10 Lira [C143] &gt; TC Kağıt Paraları &gt; Koleksiyon.Org">
            <a:extLst>
              <a:ext uri="{FF2B5EF4-FFF2-40B4-BE49-F238E27FC236}">
                <a16:creationId xmlns:a16="http://schemas.microsoft.com/office/drawing/2014/main" id="{E5314912-6A94-FD6C-302D-AC4B3025E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480" y="3830665"/>
            <a:ext cx="1895573" cy="92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9.Emisyon 3.Tertip 10 Lira [C143] &gt; TC Kağıt Paraları &gt; Koleksiyon.Org">
            <a:extLst>
              <a:ext uri="{FF2B5EF4-FFF2-40B4-BE49-F238E27FC236}">
                <a16:creationId xmlns:a16="http://schemas.microsoft.com/office/drawing/2014/main" id="{FB991C2C-8E1D-4F35-6B02-C7D3FF0AB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05" y="2939020"/>
            <a:ext cx="1895573" cy="92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9.Emisyon 3.Tertip 10 Lira [C143] &gt; TC Kağıt Paraları &gt; Koleksiyon.Org">
            <a:extLst>
              <a:ext uri="{FF2B5EF4-FFF2-40B4-BE49-F238E27FC236}">
                <a16:creationId xmlns:a16="http://schemas.microsoft.com/office/drawing/2014/main" id="{C2BE75B6-F8C2-234A-1646-1823DC35D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480" y="2934503"/>
            <a:ext cx="1895573" cy="92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B9C13958-7A1A-2CF4-EF6C-AF57AEB8C303}"/>
              </a:ext>
            </a:extLst>
          </p:cNvPr>
          <p:cNvSpPr txBox="1"/>
          <p:nvPr/>
        </p:nvSpPr>
        <p:spPr>
          <a:xfrm>
            <a:off x="4977353" y="2205542"/>
            <a:ext cx="67087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Para görsellerinin çıktısı alınarak öğrencinin düzeyine göre hazırlanır.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Her çalışmanın başında sana bu paraları vereceğim. Bunlar çalışmamız boyunca sende kalacak.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Her hata yaptığında bir tanesini kaybedeceksin.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Üç çeşit hata ve para kaybetme yolu var.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/>
              <a:t>Çok hızlı gitmek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/>
              <a:t>Adımlardan birini unutmak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/>
              <a:t>Yanlış cevap vermek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9325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62AA1D-3C6C-B28C-5A15-BFE8ED302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Dur Düşün Paralarının Tanıtımı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482D095-B014-EA0D-2F50-EEF9B53B4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Mesela “çok hızlı gittiğin için” puan kaybedebilirsin. </a:t>
            </a:r>
          </a:p>
          <a:p>
            <a:r>
              <a:rPr lang="tr-TR" dirty="0"/>
              <a:t>O zaman yavaş ve dikkatli bir şekilde çalışmalı ve puan kaybetmemelisin. </a:t>
            </a:r>
          </a:p>
          <a:p>
            <a:r>
              <a:rPr lang="tr-TR" dirty="0"/>
              <a:t>Her görev için çeşitli adımlar sayacağız. Eğer bu adımlardan birini söylemezsen bir puan kaybedeceksin. </a:t>
            </a:r>
          </a:p>
          <a:p>
            <a:r>
              <a:rPr lang="tr-TR" dirty="0"/>
              <a:t>Son olarak yanlış cevap verirsen, hata yaptığın için bir puan kaybedeceksin.” </a:t>
            </a:r>
          </a:p>
        </p:txBody>
      </p:sp>
    </p:spTree>
    <p:extLst>
      <p:ext uri="{BB962C8B-B14F-4D97-AF65-F5344CB8AC3E}">
        <p14:creationId xmlns:p14="http://schemas.microsoft.com/office/powerpoint/2010/main" val="2808179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5439E3-928B-E5A2-FCDA-D3E62708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Dur Düşün Paralarının Tanıtımı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1EBA34-B6E7-EF87-D7F5-FD3CD2915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Çocuğa kuralları sormak için biraz zaman ayırmak faydalı olacaktır. </a:t>
            </a:r>
          </a:p>
          <a:p>
            <a:r>
              <a:rPr lang="tr-TR" dirty="0"/>
              <a:t>Bu sayede, sonra puan kaybedilirse oluşabilecek sıkıntının önüne geçilmiş olur. Bunun için çocuğa kuralları tekrarlatmak faydalı olabilir: </a:t>
            </a:r>
          </a:p>
          <a:p>
            <a:r>
              <a:rPr lang="tr-TR" dirty="0"/>
              <a:t>“Tamam, öğrenecek çok şey var. Ama şu anda puan kaybetmene neden olacak üç şeyi tekrarlamanı istiyorum. Birincisi “çok hızlı gitmek”. Diğer ikisini hatırlıyor musun?”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3560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4582E0-0759-F3A0-7BF6-59DA1DBE7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BCEA10-0AAB-EA57-686B-D81395E72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Çocuk ile birlikte ödül listesi oluşturun. Her ödülün belirli bir para değeri olsun. Örneğin; 5 tane para=bir oyuncak ile 10 dakika oyun oynama gibi</a:t>
            </a:r>
          </a:p>
          <a:p>
            <a:r>
              <a:rPr lang="tr-TR" dirty="0"/>
              <a:t>Örnek ödül listesi;</a:t>
            </a:r>
          </a:p>
          <a:p>
            <a:pPr lvl="1"/>
            <a:r>
              <a:rPr lang="tr-TR" dirty="0"/>
              <a:t>Çalışma sonunda birlikte 5 dakika Youtube’dan video izlemek </a:t>
            </a:r>
          </a:p>
          <a:p>
            <a:pPr lvl="1"/>
            <a:r>
              <a:rPr lang="tr-TR" dirty="0"/>
              <a:t>Ödülleri evde somut şeylere dönüştürmek </a:t>
            </a:r>
          </a:p>
          <a:p>
            <a:pPr lvl="1"/>
            <a:r>
              <a:rPr lang="tr-TR" dirty="0"/>
              <a:t>Belli bir puandan sonra hediye aldırmak </a:t>
            </a:r>
          </a:p>
          <a:p>
            <a:pPr lvl="1"/>
            <a:r>
              <a:rPr lang="tr-TR" dirty="0"/>
              <a:t>Dışarı çıkmak </a:t>
            </a:r>
          </a:p>
          <a:p>
            <a:pPr lvl="1"/>
            <a:r>
              <a:rPr lang="tr-TR" dirty="0"/>
              <a:t>Hafta sonu biraz geç uyumak </a:t>
            </a:r>
          </a:p>
          <a:p>
            <a:pPr lvl="1"/>
            <a:r>
              <a:rPr lang="tr-TR" dirty="0"/>
              <a:t>Baba ile sinemaya gitmek </a:t>
            </a:r>
            <a:r>
              <a:rPr lang="tr-TR" dirty="0" err="1"/>
              <a:t>vs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5815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96AD69-B1DC-0D18-2181-1184E53CD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991965-2E93-F04C-2490-F4D458F88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“Senle bir anlaşma yaptık. Bu anlaşma </a:t>
            </a:r>
            <a:r>
              <a:rPr lang="tr-TR"/>
              <a:t>gereğince puanlarından bazılarını </a:t>
            </a:r>
            <a:r>
              <a:rPr lang="tr-TR" dirty="0"/>
              <a:t>almak durumundayım. Ancak anlaşmanın kurallarını uyuduğunda aldığım puanları sana geri vereceğim” </a:t>
            </a:r>
          </a:p>
          <a:p>
            <a:pPr marL="0" indent="0">
              <a:buNone/>
            </a:pPr>
            <a:r>
              <a:rPr lang="tr-TR" dirty="0"/>
              <a:t> </a:t>
            </a:r>
          </a:p>
          <a:p>
            <a:r>
              <a:rPr lang="tr-TR" dirty="0"/>
              <a:t>Ödüller çocuklar için önemlidir. Her seansta çocuğun puanları kalacaktır ve öğretmen onların “ödüle dönüştürülmesine yardım etmelidir. </a:t>
            </a:r>
          </a:p>
          <a:p>
            <a:r>
              <a:rPr lang="tr-TR" dirty="0"/>
              <a:t>Çocuk puanlarının bir kısmını kullanıp kalanını bir sonraki seansta daha pahalı bir ödül kazanmak için saklayabilir.</a:t>
            </a:r>
          </a:p>
        </p:txBody>
      </p:sp>
    </p:spTree>
    <p:extLst>
      <p:ext uri="{BB962C8B-B14F-4D97-AF65-F5344CB8AC3E}">
        <p14:creationId xmlns:p14="http://schemas.microsoft.com/office/powerpoint/2010/main" val="2257967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1E61E2-CF97-0E16-B132-64BF81251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Dikkat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349212-A9EF-72C6-99B7-E0105C559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Kendini yönlendirme/ problem çözme adımlarının tanıtımı: </a:t>
            </a:r>
          </a:p>
          <a:p>
            <a:pPr marL="514350" indent="-514350">
              <a:buAutoNum type="arabicPeriod"/>
            </a:pPr>
            <a:r>
              <a:rPr lang="tr-TR" dirty="0"/>
              <a:t>Şimdi ne yapmalıyım? (Problem ne?) </a:t>
            </a:r>
          </a:p>
          <a:p>
            <a:pPr marL="514350" indent="-514350">
              <a:buAutoNum type="arabicPeriod"/>
            </a:pPr>
            <a:r>
              <a:rPr lang="tr-TR" dirty="0"/>
              <a:t>Çözüm için bütün ihtimalleri incele </a:t>
            </a:r>
          </a:p>
          <a:p>
            <a:pPr marL="514350" indent="-514350">
              <a:buAutoNum type="arabicPeriod"/>
            </a:pPr>
            <a:r>
              <a:rPr lang="tr-TR" dirty="0"/>
              <a:t>Bir cevap seç </a:t>
            </a:r>
          </a:p>
          <a:p>
            <a:pPr marL="514350" indent="-514350">
              <a:buAutoNum type="arabicPeriod"/>
            </a:pPr>
            <a:r>
              <a:rPr lang="tr-TR" dirty="0"/>
              <a:t>Cevabını kontrol et ve performansını değerlendir </a:t>
            </a:r>
          </a:p>
          <a:p>
            <a:pPr marL="514350" indent="-514350">
              <a:buAutoNum type="arabicPeriod"/>
            </a:pPr>
            <a:endParaRPr lang="tr-TR" dirty="0"/>
          </a:p>
          <a:p>
            <a:pPr marL="514350" indent="-514350">
              <a:buAutoNum type="arabicPeriod"/>
            </a:pPr>
            <a:endParaRPr lang="tr-TR" dirty="0"/>
          </a:p>
          <a:p>
            <a:pPr marL="0" indent="0">
              <a:buNone/>
            </a:pPr>
            <a:r>
              <a:rPr lang="tr-TR" dirty="0"/>
              <a:t>Öğretmen çocukla birlikte bu adımları kullanarak örnekler yapar ve model olur</a:t>
            </a:r>
          </a:p>
        </p:txBody>
      </p:sp>
    </p:spTree>
    <p:extLst>
      <p:ext uri="{BB962C8B-B14F-4D97-AF65-F5344CB8AC3E}">
        <p14:creationId xmlns:p14="http://schemas.microsoft.com/office/powerpoint/2010/main" val="3248728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6F898CB-75A7-1C3D-EDE0-B00119B3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tr-TR" sz="5000"/>
              <a:t>Kendini yönlendirme/ problem çözme adımlarının tanıtımı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18593D8C-1B73-398A-4CE9-058732147A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738503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9560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4C4944-A831-5904-F1E2-493F3A62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C23DAB-4311-C179-8BA8-AA6ECE47B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Annene odanı toplamadan salona gelmeyeceğini söyledin </a:t>
            </a:r>
            <a:r>
              <a:rPr lang="tr-TR" dirty="0">
                <a:solidFill>
                  <a:srgbClr val="FF0000"/>
                </a:solidFill>
              </a:rPr>
              <a:t>fakat annen mutfağa geçtikten sonra hemen salona gittin.</a:t>
            </a:r>
          </a:p>
          <a:p>
            <a:r>
              <a:rPr lang="tr-TR" dirty="0"/>
              <a:t>Kendi kendime söyleyeceğim ilk şey </a:t>
            </a:r>
            <a:r>
              <a:rPr lang="tr-TR" dirty="0">
                <a:solidFill>
                  <a:srgbClr val="FF0000"/>
                </a:solidFill>
              </a:rPr>
              <a:t>‘Şimdi ne yapmalıyım?’ </a:t>
            </a:r>
            <a:r>
              <a:rPr lang="tr-TR" dirty="0"/>
              <a:t>olabilir. </a:t>
            </a:r>
          </a:p>
          <a:p>
            <a:r>
              <a:rPr lang="tr-TR" dirty="0"/>
              <a:t>Sonuçta problemin ne ile ilgili olduğunu bilmeden problemi çözemem. ‘Şimdi ne yapmalıyım?’ sorusu doğru problemi doğru şekilde çözdüğüme emin olmama yardım eder. </a:t>
            </a:r>
          </a:p>
          <a:p>
            <a:r>
              <a:rPr lang="tr-TR" dirty="0"/>
              <a:t>Bunu kendine nasıl sorabilirsin?”</a:t>
            </a:r>
          </a:p>
        </p:txBody>
      </p:sp>
    </p:spTree>
    <p:extLst>
      <p:ext uri="{BB962C8B-B14F-4D97-AF65-F5344CB8AC3E}">
        <p14:creationId xmlns:p14="http://schemas.microsoft.com/office/powerpoint/2010/main" val="1925330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C9FCBF-2F7E-23B6-9664-70CD03573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F8F861-D39D-7963-1BE9-8EAB13C9E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Sonra kendime </a:t>
            </a:r>
            <a:r>
              <a:rPr lang="tr-TR" dirty="0">
                <a:solidFill>
                  <a:srgbClr val="FF0000"/>
                </a:solidFill>
              </a:rPr>
              <a:t>“Bütün ihtimalleri incele” </a:t>
            </a:r>
            <a:r>
              <a:rPr lang="tr-TR" dirty="0"/>
              <a:t>derim. Böylece en uygun cevabı bulmadan önce diğer şıklara baktığımdan emin olurum. </a:t>
            </a:r>
          </a:p>
          <a:p>
            <a:r>
              <a:rPr lang="tr-TR" dirty="0">
                <a:solidFill>
                  <a:srgbClr val="FF0000"/>
                </a:solidFill>
              </a:rPr>
              <a:t>Sonra odaklanmam gerektiğini hatırlamam gerekir. </a:t>
            </a:r>
            <a:r>
              <a:rPr lang="tr-TR" dirty="0"/>
              <a:t>Bu sayede kendime şu anda sadece ilgilendiğim probleme odaklanmayı hatırlatırım. Çünkü dikkatimi üzerinde çalıştığım problem dışında başka bir şeye vermemeliyim. </a:t>
            </a:r>
          </a:p>
          <a:p>
            <a:r>
              <a:rPr lang="tr-TR" dirty="0"/>
              <a:t>Düşündükten sonra birkaç farklı yoldan </a:t>
            </a:r>
            <a:r>
              <a:rPr lang="tr-TR" dirty="0">
                <a:solidFill>
                  <a:srgbClr val="FF0000"/>
                </a:solidFill>
              </a:rPr>
              <a:t>birisini uygulamaya karar vermeliyim. </a:t>
            </a:r>
          </a:p>
          <a:p>
            <a:r>
              <a:rPr lang="tr-TR" dirty="0"/>
              <a:t>Sonra karar verdiğim çözüm yolunu uygulamalıyım. </a:t>
            </a:r>
          </a:p>
          <a:p>
            <a:r>
              <a:rPr lang="tr-TR" dirty="0"/>
              <a:t>Ondan sonrada </a:t>
            </a:r>
            <a:r>
              <a:rPr lang="tr-TR" dirty="0">
                <a:solidFill>
                  <a:srgbClr val="FF0000"/>
                </a:solidFill>
              </a:rPr>
              <a:t>yaptığım şeyin sonuçlarını değerlendirmeliyim</a:t>
            </a:r>
            <a:r>
              <a:rPr lang="tr-TR" dirty="0"/>
              <a:t>. Yani gerçekten de sonuçlar beklediğim gibi mi oldu? Olmadıysa neden? Neyi farklı yapmalıydım?...gibi soruların cevabını bulmalıyım değil mi?</a:t>
            </a:r>
          </a:p>
        </p:txBody>
      </p:sp>
    </p:spTree>
    <p:extLst>
      <p:ext uri="{BB962C8B-B14F-4D97-AF65-F5344CB8AC3E}">
        <p14:creationId xmlns:p14="http://schemas.microsoft.com/office/powerpoint/2010/main" val="2654657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8EB412-65F2-4E41-A8A3-7DA4C451E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F701D9-6A4E-FC9B-7F34-9AE49BD9F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Ve son olarak, kendime iyi iş çıkardığımı hatırlatmalıyım. İyi bir çalışmadan sonra bunu hatırlatmak faydalıdır. </a:t>
            </a:r>
          </a:p>
          <a:p>
            <a:r>
              <a:rPr lang="tr-TR" dirty="0"/>
              <a:t>Eğer doğru cevabı bulamadıysam dünyanın sonu değil. Bir dahaki sefere daha dikkatli ve yavaş olmayı kendime hatırlatmalıyım.  Adımları uygulamak için biraz pratik yapalım. </a:t>
            </a:r>
          </a:p>
          <a:p>
            <a:r>
              <a:rPr lang="tr-TR" dirty="0">
                <a:solidFill>
                  <a:srgbClr val="FF0000"/>
                </a:solidFill>
              </a:rPr>
              <a:t>Önce ben bir tane yapayım, beni iyi izle </a:t>
            </a:r>
            <a:r>
              <a:rPr lang="tr-TR" dirty="0"/>
              <a:t>çünkü birazdan sen de bir tane deneyeceksin. </a:t>
            </a:r>
          </a:p>
          <a:p>
            <a:r>
              <a:rPr lang="tr-TR" dirty="0">
                <a:solidFill>
                  <a:srgbClr val="FF0000"/>
                </a:solidFill>
              </a:rPr>
              <a:t>Dikkat et önce birinci adımı sesli söyleyeceğim ve sonra yapacağım, sonra ikinci adımı sesli söyleyeceğim ve sonra yapacağım.</a:t>
            </a:r>
          </a:p>
        </p:txBody>
      </p:sp>
    </p:spTree>
    <p:extLst>
      <p:ext uri="{BB962C8B-B14F-4D97-AF65-F5344CB8AC3E}">
        <p14:creationId xmlns:p14="http://schemas.microsoft.com/office/powerpoint/2010/main" val="152427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Kavram Karmaşası</a:t>
            </a:r>
          </a:p>
        </p:txBody>
      </p:sp>
      <p:pic>
        <p:nvPicPr>
          <p:cNvPr id="2050" name="Picture 2" descr="C:\Users\bboorraa\AppData\Local\Microsoft\Windows\INetCache\IE\LV8N9173\smiley-681575_960_72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019" y="1600201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0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062869"/>
              </p:ext>
            </p:extLst>
          </p:nvPr>
        </p:nvGraphicFramePr>
        <p:xfrm>
          <a:off x="152400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:\Users\bboorraa\AppData\Local\Microsoft\Windows\INetCache\IE\39PSJWW0\14420266107_2f384e392c_b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t="6882" r="6129" b="7527"/>
          <a:stretch/>
        </p:blipFill>
        <p:spPr bwMode="auto">
          <a:xfrm>
            <a:off x="5216013" y="2514601"/>
            <a:ext cx="1905000" cy="185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499920" y="1907599"/>
            <a:ext cx="1337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DEHB</a:t>
            </a:r>
          </a:p>
        </p:txBody>
      </p:sp>
      <p:sp>
        <p:nvSpPr>
          <p:cNvPr id="6" name="Sağ Ok 5"/>
          <p:cNvSpPr/>
          <p:nvPr/>
        </p:nvSpPr>
        <p:spPr>
          <a:xfrm>
            <a:off x="1676400" y="1497031"/>
            <a:ext cx="990600" cy="1398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/>
              <a:t>Bir sonraki sayfa</a:t>
            </a:r>
          </a:p>
        </p:txBody>
      </p:sp>
    </p:spTree>
    <p:extLst>
      <p:ext uri="{BB962C8B-B14F-4D97-AF65-F5344CB8AC3E}">
        <p14:creationId xmlns:p14="http://schemas.microsoft.com/office/powerpoint/2010/main" val="2525768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CE07CBF-B2AD-BFA2-5380-4A659C349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DEHB İhtiyaçlar Hiyerarşisi</a:t>
            </a:r>
            <a:endParaRPr lang="en-US" sz="5400" dirty="0"/>
          </a:p>
        </p:txBody>
      </p:sp>
      <p:sp>
        <p:nvSpPr>
          <p:cNvPr id="3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rka kapıda lastik çizmeler">
            <a:extLst>
              <a:ext uri="{FF2B5EF4-FFF2-40B4-BE49-F238E27FC236}">
                <a16:creationId xmlns:a16="http://schemas.microsoft.com/office/drawing/2014/main" id="{D6D7DAAB-6116-BAB9-26DC-1F5D356D8C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4379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366D817D-0FB2-6F5D-7B80-A55AC17DB0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12" t="23056" r="15313" b="13496"/>
          <a:stretch/>
        </p:blipFill>
        <p:spPr>
          <a:xfrm>
            <a:off x="2705100" y="434735"/>
            <a:ext cx="7210425" cy="614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67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BB419D7-8905-2C71-4523-0B13C8829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DEHB olan çocuklar için sorulması gereken sorular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İçerik Yer Tutucusu 8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C57AADB4-9FD7-0E4B-7A44-42A124651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3"/>
          <a:stretch/>
        </p:blipFill>
        <p:spPr>
          <a:xfrm>
            <a:off x="5321013" y="113122"/>
            <a:ext cx="6878775" cy="674487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03412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B737AE7-2D87-8DC1-6F74-3C85CB4F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tr-TR" sz="5000"/>
              <a:t>Bu sorulardan sonra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9331C1-FE75-C966-2525-13B816FB8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tr-TR" sz="2200" dirty="0"/>
              <a:t>Artık sorunların ne olduğuna dair daha net bir resme sahibiz.</a:t>
            </a:r>
          </a:p>
          <a:p>
            <a:r>
              <a:rPr lang="tr-TR" sz="2200" dirty="0"/>
              <a:t>Aldığınız cevaplara göre uygun çalışmaları yapabilirsiniz.</a:t>
            </a:r>
          </a:p>
          <a:p>
            <a:r>
              <a:rPr lang="tr-TR" sz="2200" dirty="0"/>
              <a:t>Şimdi sırada eylem planı oluşturmak olmalı</a:t>
            </a:r>
          </a:p>
          <a:p>
            <a:r>
              <a:rPr lang="tr-TR" sz="2200" dirty="0"/>
              <a:t>Temel </a:t>
            </a:r>
            <a:r>
              <a:rPr lang="tr-TR" sz="2200" b="1" dirty="0"/>
              <a:t>görme, işitme testleri </a:t>
            </a:r>
            <a:r>
              <a:rPr lang="tr-TR" sz="2200" dirty="0"/>
              <a:t>yaptırarak kolay nedenleri ortadan kaldırabiliriz.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8F240E9-4390-A880-EC33-76CC172BDB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70" t="26620" r="13635" b="13895"/>
          <a:stretch/>
        </p:blipFill>
        <p:spPr>
          <a:xfrm>
            <a:off x="6411798" y="640080"/>
            <a:ext cx="4833468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7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BA1B03-7C60-8ACC-9A51-CE48DF987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09214" cy="3063875"/>
          </a:xfrm>
        </p:spPr>
        <p:txBody>
          <a:bodyPr/>
          <a:lstStyle/>
          <a:p>
            <a:r>
              <a:rPr lang="tr-TR" dirty="0"/>
              <a:t>Eylem Planı için Mantıksal Sıra</a:t>
            </a:r>
          </a:p>
        </p:txBody>
      </p:sp>
      <p:pic>
        <p:nvPicPr>
          <p:cNvPr id="13" name="İçerik Yer Tutucusu 12">
            <a:extLst>
              <a:ext uri="{FF2B5EF4-FFF2-40B4-BE49-F238E27FC236}">
                <a16:creationId xmlns:a16="http://schemas.microsoft.com/office/drawing/2014/main" id="{82B38B3D-4380-5999-F5C6-29CE3C33D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460" t="22387" r="16447" b="10454"/>
          <a:stretch/>
        </p:blipFill>
        <p:spPr>
          <a:xfrm>
            <a:off x="5599520" y="520014"/>
            <a:ext cx="6174558" cy="5817971"/>
          </a:xfrm>
        </p:spPr>
      </p:pic>
    </p:spTree>
    <p:extLst>
      <p:ext uri="{BB962C8B-B14F-4D97-AF65-F5344CB8AC3E}">
        <p14:creationId xmlns:p14="http://schemas.microsoft.com/office/powerpoint/2010/main" val="1079505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771E8A9-A99A-40B0-9B4B-79615E6D9B0C}">
  <we:reference id="4b785c87-866c-4bad-85d8-5d1ae467ac9a" version="3.9.1.0" store="EXCatalog" storeType="EXCatalog"/>
  <we:alternateReferences>
    <we:reference id="WA104381909" version="3.9.1.0" store="tr-TR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4744</TotalTime>
  <Words>1012</Words>
  <Application>Microsoft Office PowerPoint</Application>
  <PresentationFormat>Geniş ekran</PresentationFormat>
  <Paragraphs>127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Open Sans</vt:lpstr>
      <vt:lpstr>Office Teması</vt:lpstr>
      <vt:lpstr>Erken Çocukluk Döneminde Dikkat Eksikliği/Hiperaktivite Bozukluğuna Eğitsel Ve Davranışsal Müdahale </vt:lpstr>
      <vt:lpstr>Hadi bir kelime bulutu oluşturalım</vt:lpstr>
      <vt:lpstr>Kavram Karmaşası</vt:lpstr>
      <vt:lpstr>PowerPoint Sunusu</vt:lpstr>
      <vt:lpstr>DEHB İhtiyaçlar Hiyerarşisi</vt:lpstr>
      <vt:lpstr>PowerPoint Sunusu</vt:lpstr>
      <vt:lpstr>DEHB olan çocuklar için sorulması gereken sorular</vt:lpstr>
      <vt:lpstr>Bu sorulardan sonra</vt:lpstr>
      <vt:lpstr>Eylem Planı için Mantıksal Sıra</vt:lpstr>
      <vt:lpstr>PowerPoint Sunusu</vt:lpstr>
      <vt:lpstr>PowerPoint Sunusu</vt:lpstr>
      <vt:lpstr>PowerPoint Sunusu</vt:lpstr>
      <vt:lpstr>DEHB’de Anne-Baba Eğitimi </vt:lpstr>
      <vt:lpstr>Okul Düzenlemeleri</vt:lpstr>
      <vt:lpstr>İyileştirici Eğitim Çalışmaları</vt:lpstr>
      <vt:lpstr>Uyarlanmış Çalışma Örnekleri</vt:lpstr>
      <vt:lpstr>Çalışma 1</vt:lpstr>
      <vt:lpstr>Çalışma 1</vt:lpstr>
      <vt:lpstr>Çalışma 2</vt:lpstr>
      <vt:lpstr>Dur Düşün Paraları</vt:lpstr>
      <vt:lpstr>Dur Düşün Paralarının Tanıtımı</vt:lpstr>
      <vt:lpstr>Dur Düşün Paralarının Tanıtımı</vt:lpstr>
      <vt:lpstr>PowerPoint Sunusu</vt:lpstr>
      <vt:lpstr>PowerPoint Sunusu</vt:lpstr>
      <vt:lpstr>Dikkat</vt:lpstr>
      <vt:lpstr>Kendini yönlendirme/ problem çözme adımlarının tanıtımı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Erken Çocukluk Döneminde Dikkat Eksikliği/Hiperaktivite Bozukluğuna Eğitsel Ve Davranışsal Müdahale</dc:title>
  <dc:creator>Akademik</dc:creator>
  <cp:lastModifiedBy>Akademik</cp:lastModifiedBy>
  <cp:revision>24</cp:revision>
  <dcterms:created xsi:type="dcterms:W3CDTF">2023-10-03T07:14:19Z</dcterms:created>
  <dcterms:modified xsi:type="dcterms:W3CDTF">2023-12-04T08:50:37Z</dcterms:modified>
</cp:coreProperties>
</file>